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8" r:id="rId1"/>
  </p:sldMasterIdLst>
  <p:sldIdLst>
    <p:sldId id="265" r:id="rId2"/>
    <p:sldId id="257" r:id="rId3"/>
    <p:sldId id="258" r:id="rId4"/>
    <p:sldId id="259" r:id="rId5"/>
    <p:sldId id="263" r:id="rId6"/>
    <p:sldId id="264" r:id="rId7"/>
    <p:sldId id="266" r:id="rId8"/>
    <p:sldId id="267"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79" d="100"/>
          <a:sy n="79" d="100"/>
        </p:scale>
        <p:origin x="101" y="1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B4457F1-2E0D-4BC1-B77D-A1F7C6AC8DAB}"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en-US"/>
        </a:p>
      </dgm:t>
    </dgm:pt>
    <dgm:pt modelId="{312B7C64-423D-4749-B1F9-D6BBE3F85268}">
      <dgm:prSet/>
      <dgm:spPr>
        <a:ln>
          <a:noFill/>
        </a:ln>
      </dgm:spPr>
      <dgm:t>
        <a:bodyPr/>
        <a:lstStyle/>
        <a:p>
          <a:r>
            <a:rPr lang="en-US" dirty="0">
              <a:latin typeface="Calibri" panose="020F0502020204030204" pitchFamily="34" charset="0"/>
              <a:cs typeface="Calibri" panose="020F0502020204030204" pitchFamily="34" charset="0"/>
            </a:rPr>
            <a:t>Which outlet has significantly higher and lower sales </a:t>
          </a:r>
        </a:p>
      </dgm:t>
    </dgm:pt>
    <dgm:pt modelId="{EEEAA913-9C8B-490B-8281-B593E4E1FB0D}" type="parTrans" cxnId="{5E79C636-414B-4A31-A9D4-195EE05E33F5}">
      <dgm:prSet/>
      <dgm:spPr/>
      <dgm:t>
        <a:bodyPr/>
        <a:lstStyle/>
        <a:p>
          <a:endParaRPr lang="en-US"/>
        </a:p>
      </dgm:t>
    </dgm:pt>
    <dgm:pt modelId="{ED349741-E34E-487C-9B6C-3575825F8C67}" type="sibTrans" cxnId="{5E79C636-414B-4A31-A9D4-195EE05E33F5}">
      <dgm:prSet/>
      <dgm:spPr/>
      <dgm:t>
        <a:bodyPr/>
        <a:lstStyle/>
        <a:p>
          <a:endParaRPr lang="en-US"/>
        </a:p>
      </dgm:t>
    </dgm:pt>
    <dgm:pt modelId="{72F2868C-3205-4F82-97AA-AAC24E4FBFCA}">
      <dgm:prSet custT="1"/>
      <dgm:spPr>
        <a:ln>
          <a:solidFill>
            <a:schemeClr val="tx1"/>
          </a:solidFill>
        </a:ln>
      </dgm:spPr>
      <dgm:t>
        <a:bodyPr/>
        <a:lstStyle/>
        <a:p>
          <a:r>
            <a:rPr lang="en-US" sz="1600" dirty="0">
              <a:latin typeface="Calibri" panose="020F0502020204030204" pitchFamily="34" charset="0"/>
              <a:cs typeface="Calibri" panose="020F0502020204030204" pitchFamily="34" charset="0"/>
            </a:rPr>
            <a:t>Which feature significantly makes the differences in the sales.</a:t>
          </a:r>
        </a:p>
      </dgm:t>
    </dgm:pt>
    <dgm:pt modelId="{3476EC3C-9385-43CB-8099-2E7DD9A11880}" type="parTrans" cxnId="{FFE88C7A-6B25-46A5-A4FE-32C4863F4158}">
      <dgm:prSet/>
      <dgm:spPr/>
      <dgm:t>
        <a:bodyPr/>
        <a:lstStyle/>
        <a:p>
          <a:endParaRPr lang="en-US"/>
        </a:p>
      </dgm:t>
    </dgm:pt>
    <dgm:pt modelId="{AA9EEC3D-4712-45DE-89AA-0C8EA194FDB2}" type="sibTrans" cxnId="{FFE88C7A-6B25-46A5-A4FE-32C4863F4158}">
      <dgm:prSet/>
      <dgm:spPr/>
      <dgm:t>
        <a:bodyPr/>
        <a:lstStyle/>
        <a:p>
          <a:endParaRPr lang="en-US"/>
        </a:p>
      </dgm:t>
    </dgm:pt>
    <dgm:pt modelId="{69198BC4-3E3E-4ECD-9A40-0DB50621E732}">
      <dgm:prSet/>
      <dgm:spPr>
        <a:ln>
          <a:solidFill>
            <a:schemeClr val="tx1"/>
          </a:solidFill>
        </a:ln>
      </dgm:spPr>
      <dgm:t>
        <a:bodyPr/>
        <a:lstStyle/>
        <a:p>
          <a:r>
            <a:rPr lang="en-US" dirty="0">
              <a:latin typeface="Calibri" panose="020F0502020204030204" pitchFamily="34" charset="0"/>
              <a:cs typeface="Calibri" panose="020F0502020204030204" pitchFamily="34" charset="0"/>
            </a:rPr>
            <a:t>Which outlet older or latest which shown the best strategy on improving the sales</a:t>
          </a:r>
        </a:p>
      </dgm:t>
    </dgm:pt>
    <dgm:pt modelId="{612644F2-24FB-4926-8ACF-C69A79879741}" type="parTrans" cxnId="{1102052F-3D68-4214-925E-554383887964}">
      <dgm:prSet/>
      <dgm:spPr/>
      <dgm:t>
        <a:bodyPr/>
        <a:lstStyle/>
        <a:p>
          <a:endParaRPr lang="en-US"/>
        </a:p>
      </dgm:t>
    </dgm:pt>
    <dgm:pt modelId="{3DB6F614-9EEF-4C71-AB49-AFEB03AFA029}" type="sibTrans" cxnId="{1102052F-3D68-4214-925E-554383887964}">
      <dgm:prSet/>
      <dgm:spPr/>
      <dgm:t>
        <a:bodyPr/>
        <a:lstStyle/>
        <a:p>
          <a:endParaRPr lang="en-US"/>
        </a:p>
      </dgm:t>
    </dgm:pt>
    <dgm:pt modelId="{AAE9028A-F77E-42BB-B3BC-82CFEA39BE7E}">
      <dgm:prSet/>
      <dgm:spPr>
        <a:ln>
          <a:solidFill>
            <a:schemeClr val="tx1"/>
          </a:solidFill>
        </a:ln>
      </dgm:spPr>
      <dgm:t>
        <a:bodyPr/>
        <a:lstStyle/>
        <a:p>
          <a:r>
            <a:rPr lang="en-US" dirty="0">
              <a:latin typeface="Calibri" panose="020F0502020204030204" pitchFamily="34" charset="0"/>
              <a:cs typeface="Calibri" panose="020F0502020204030204" pitchFamily="34" charset="0"/>
            </a:rPr>
            <a:t>Which items  improve the sales on the particular outlet.(</a:t>
          </a:r>
          <a:r>
            <a:rPr lang="en-IN" dirty="0">
              <a:latin typeface="Calibri" panose="020F0502020204030204" pitchFamily="34" charset="0"/>
              <a:cs typeface="Calibri" panose="020F0502020204030204" pitchFamily="34" charset="0"/>
            </a:rPr>
            <a:t>FDL03</a:t>
          </a:r>
          <a:r>
            <a:rPr lang="en-US" dirty="0">
              <a:latin typeface="Calibri" panose="020F0502020204030204" pitchFamily="34" charset="0"/>
              <a:cs typeface="Calibri" panose="020F0502020204030204" pitchFamily="34" charset="0"/>
            </a:rPr>
            <a:t>)</a:t>
          </a:r>
        </a:p>
      </dgm:t>
    </dgm:pt>
    <dgm:pt modelId="{AF3E82C4-AB4A-41EA-ACCC-75174C773243}" type="parTrans" cxnId="{C593A5C5-84E5-4D54-947B-BC64B88D9A57}">
      <dgm:prSet/>
      <dgm:spPr/>
      <dgm:t>
        <a:bodyPr/>
        <a:lstStyle/>
        <a:p>
          <a:endParaRPr lang="en-US"/>
        </a:p>
      </dgm:t>
    </dgm:pt>
    <dgm:pt modelId="{FBAB1AA5-704E-4B97-896E-C5C8DCD096B0}" type="sibTrans" cxnId="{C593A5C5-84E5-4D54-947B-BC64B88D9A57}">
      <dgm:prSet/>
      <dgm:spPr/>
      <dgm:t>
        <a:bodyPr/>
        <a:lstStyle/>
        <a:p>
          <a:endParaRPr lang="en-US"/>
        </a:p>
      </dgm:t>
    </dgm:pt>
    <dgm:pt modelId="{E8E6C40A-B5CA-4C80-8DE3-C9877AF72B04}">
      <dgm:prSet/>
      <dgm:spPr>
        <a:ln>
          <a:solidFill>
            <a:schemeClr val="tx1"/>
          </a:solidFill>
        </a:ln>
      </dgm:spPr>
      <dgm:t>
        <a:bodyPr/>
        <a:lstStyle/>
        <a:p>
          <a:r>
            <a:rPr lang="en-IN" dirty="0">
              <a:latin typeface="Calibri" panose="020F0502020204030204" pitchFamily="34" charset="0"/>
              <a:cs typeface="Calibri" panose="020F0502020204030204" pitchFamily="34" charset="0"/>
            </a:rPr>
            <a:t>predict the sales of each product from each outlet.</a:t>
          </a:r>
          <a:r>
            <a:rPr lang="en-US" dirty="0">
              <a:latin typeface="Calibri" panose="020F0502020204030204" pitchFamily="34" charset="0"/>
              <a:cs typeface="Calibri" panose="020F0502020204030204" pitchFamily="34" charset="0"/>
            </a:rPr>
            <a:t> </a:t>
          </a:r>
        </a:p>
      </dgm:t>
    </dgm:pt>
    <dgm:pt modelId="{3AEAA5D2-8F98-4EC4-95F2-0C96D7353BC2}" type="parTrans" cxnId="{32D9FA68-0433-4E87-B992-E32BD1BAD910}">
      <dgm:prSet/>
      <dgm:spPr/>
      <dgm:t>
        <a:bodyPr/>
        <a:lstStyle/>
        <a:p>
          <a:endParaRPr lang="en-US"/>
        </a:p>
      </dgm:t>
    </dgm:pt>
    <dgm:pt modelId="{CA34F7D0-6E8E-4FA3-8021-8AE6D4579028}" type="sibTrans" cxnId="{32D9FA68-0433-4E87-B992-E32BD1BAD910}">
      <dgm:prSet/>
      <dgm:spPr/>
      <dgm:t>
        <a:bodyPr/>
        <a:lstStyle/>
        <a:p>
          <a:endParaRPr lang="en-US"/>
        </a:p>
      </dgm:t>
    </dgm:pt>
    <dgm:pt modelId="{60640AE7-7AA9-4A55-B9B8-B925AFD090D8}">
      <dgm:prSet/>
      <dgm:spPr>
        <a:ln>
          <a:solidFill>
            <a:schemeClr val="tx1"/>
          </a:solidFill>
        </a:ln>
      </dgm:spPr>
      <dgm:t>
        <a:bodyPr/>
        <a:lstStyle/>
        <a:p>
          <a:r>
            <a:rPr lang="en-US" dirty="0">
              <a:latin typeface="Calibri" panose="020F0502020204030204" pitchFamily="34" charset="0"/>
              <a:cs typeface="Calibri" panose="020F0502020204030204" pitchFamily="34" charset="0"/>
            </a:rPr>
            <a:t>One of the item making the negative sales </a:t>
          </a:r>
        </a:p>
      </dgm:t>
    </dgm:pt>
    <dgm:pt modelId="{2B4D7D3B-8338-4900-841E-E9A5F07B105E}" type="parTrans" cxnId="{FFC68FD4-DF21-4A14-B83F-2A0A2E1F0C68}">
      <dgm:prSet/>
      <dgm:spPr/>
      <dgm:t>
        <a:bodyPr/>
        <a:lstStyle/>
        <a:p>
          <a:endParaRPr lang="en-US"/>
        </a:p>
      </dgm:t>
    </dgm:pt>
    <dgm:pt modelId="{154D7B8B-A89D-4853-A672-23E2B22425C1}" type="sibTrans" cxnId="{FFC68FD4-DF21-4A14-B83F-2A0A2E1F0C68}">
      <dgm:prSet/>
      <dgm:spPr/>
      <dgm:t>
        <a:bodyPr/>
        <a:lstStyle/>
        <a:p>
          <a:endParaRPr lang="en-US"/>
        </a:p>
      </dgm:t>
    </dgm:pt>
    <dgm:pt modelId="{F5F5F292-D439-4A0E-BB1B-F91052F9F924}">
      <dgm:prSet/>
      <dgm:spPr>
        <a:solidFill>
          <a:schemeClr val="bg1"/>
        </a:solidFill>
        <a:ln>
          <a:solidFill>
            <a:schemeClr val="tx1"/>
          </a:solidFill>
        </a:ln>
      </dgm:spPr>
      <dgm:t>
        <a:bodyPr/>
        <a:lstStyle/>
        <a:p>
          <a:r>
            <a:rPr lang="en-US" dirty="0">
              <a:latin typeface="Calibri" panose="020F0502020204030204" pitchFamily="34" charset="0"/>
              <a:cs typeface="Calibri" panose="020F0502020204030204" pitchFamily="34" charset="0"/>
            </a:rPr>
            <a:t>Top 20 items and outlets which is making the differences in sales </a:t>
          </a:r>
        </a:p>
      </dgm:t>
    </dgm:pt>
    <dgm:pt modelId="{0F7EE85D-46AD-4C50-AFF2-8D070C0A3536}" type="parTrans" cxnId="{E468A6E2-7FEB-496C-A10D-5A4DDDE2F981}">
      <dgm:prSet/>
      <dgm:spPr/>
      <dgm:t>
        <a:bodyPr/>
        <a:lstStyle/>
        <a:p>
          <a:endParaRPr lang="en-US"/>
        </a:p>
      </dgm:t>
    </dgm:pt>
    <dgm:pt modelId="{82D77F0B-3A3E-47CD-808E-2C556AB301AA}" type="sibTrans" cxnId="{E468A6E2-7FEB-496C-A10D-5A4DDDE2F981}">
      <dgm:prSet/>
      <dgm:spPr/>
      <dgm:t>
        <a:bodyPr/>
        <a:lstStyle/>
        <a:p>
          <a:endParaRPr lang="en-US"/>
        </a:p>
      </dgm:t>
    </dgm:pt>
    <dgm:pt modelId="{CCDEF065-8A98-45F4-88C1-5824E3C22695}">
      <dgm:prSet/>
      <dgm:spPr>
        <a:noFill/>
        <a:ln>
          <a:solidFill>
            <a:schemeClr val="tx1"/>
          </a:solidFill>
        </a:ln>
      </dgm:spPr>
      <dgm:t>
        <a:bodyPr/>
        <a:lstStyle/>
        <a:p>
          <a:r>
            <a:rPr lang="en-US" dirty="0">
              <a:latin typeface="Calibri" panose="020F0502020204030204" pitchFamily="34" charset="0"/>
              <a:cs typeface="Calibri" panose="020F0502020204030204" pitchFamily="34" charset="0"/>
            </a:rPr>
            <a:t>Least  20 items items which is impacting sales.</a:t>
          </a:r>
        </a:p>
      </dgm:t>
    </dgm:pt>
    <dgm:pt modelId="{AAD950F8-272F-43D1-82A7-CAFB68A74083}" type="parTrans" cxnId="{6680E0C1-D56B-4BF2-8EEF-D2DF9AD65BC9}">
      <dgm:prSet/>
      <dgm:spPr/>
      <dgm:t>
        <a:bodyPr/>
        <a:lstStyle/>
        <a:p>
          <a:endParaRPr lang="en-US"/>
        </a:p>
      </dgm:t>
    </dgm:pt>
    <dgm:pt modelId="{4F9B3F79-6063-43BC-B811-D61FBB9687CC}" type="sibTrans" cxnId="{6680E0C1-D56B-4BF2-8EEF-D2DF9AD65BC9}">
      <dgm:prSet/>
      <dgm:spPr/>
      <dgm:t>
        <a:bodyPr/>
        <a:lstStyle/>
        <a:p>
          <a:endParaRPr lang="en-US"/>
        </a:p>
      </dgm:t>
    </dgm:pt>
    <dgm:pt modelId="{D14EB3F6-598F-42AE-BD3E-8E54C9EC8F56}">
      <dgm:prSet/>
      <dgm:spPr>
        <a:ln>
          <a:solidFill>
            <a:schemeClr val="tx1"/>
          </a:solidFill>
        </a:ln>
      </dgm:spPr>
      <dgm:t>
        <a:bodyPr/>
        <a:lstStyle/>
        <a:p>
          <a:r>
            <a:rPr lang="en-IN" dirty="0" err="1">
              <a:latin typeface="Calibri" panose="020F0502020204030204" pitchFamily="34" charset="0"/>
              <a:cs typeface="Calibri" panose="020F0502020204030204" pitchFamily="34" charset="0"/>
            </a:rPr>
            <a:t>Item_ID</a:t>
          </a:r>
          <a:r>
            <a:rPr lang="en-IN" dirty="0">
              <a:latin typeface="Calibri" panose="020F0502020204030204" pitchFamily="34" charset="0"/>
              <a:cs typeface="Calibri" panose="020F0502020204030204" pitchFamily="34" charset="0"/>
            </a:rPr>
            <a:t> </a:t>
          </a:r>
          <a:r>
            <a:rPr lang="en-IN" dirty="0" err="1">
              <a:latin typeface="Calibri" panose="020F0502020204030204" pitchFamily="34" charset="0"/>
              <a:cs typeface="Calibri" panose="020F0502020204030204" pitchFamily="34" charset="0"/>
            </a:rPr>
            <a:t>Outlet_ID</a:t>
          </a:r>
          <a:endParaRPr lang="en-US" dirty="0">
            <a:latin typeface="Calibri" panose="020F0502020204030204" pitchFamily="34" charset="0"/>
            <a:cs typeface="Calibri" panose="020F0502020204030204" pitchFamily="34" charset="0"/>
          </a:endParaRPr>
        </a:p>
      </dgm:t>
    </dgm:pt>
    <dgm:pt modelId="{22EE9AA3-C98D-427C-9D83-690DC5DE0CBA}" type="parTrans" cxnId="{CC858734-B5F0-48C4-8768-A3CDC8134B85}">
      <dgm:prSet/>
      <dgm:spPr/>
      <dgm:t>
        <a:bodyPr/>
        <a:lstStyle/>
        <a:p>
          <a:endParaRPr lang="en-US"/>
        </a:p>
      </dgm:t>
    </dgm:pt>
    <dgm:pt modelId="{75690ACB-A3A1-4338-9A2D-E5F5C4E9157A}" type="sibTrans" cxnId="{CC858734-B5F0-48C4-8768-A3CDC8134B85}">
      <dgm:prSet/>
      <dgm:spPr/>
      <dgm:t>
        <a:bodyPr/>
        <a:lstStyle/>
        <a:p>
          <a:endParaRPr lang="en-US"/>
        </a:p>
      </dgm:t>
    </dgm:pt>
    <dgm:pt modelId="{960A1F40-4A1E-4646-AD65-4B83F1FC0D31}">
      <dgm:prSet/>
      <dgm:spPr>
        <a:ln>
          <a:solidFill>
            <a:schemeClr val="tx1"/>
          </a:solidFill>
        </a:ln>
      </dgm:spPr>
      <dgm:t>
        <a:bodyPr/>
        <a:lstStyle/>
        <a:p>
          <a:r>
            <a:rPr lang="en-IN" dirty="0">
              <a:latin typeface="Calibri" panose="020F0502020204030204" pitchFamily="34" charset="0"/>
              <a:cs typeface="Calibri" panose="020F0502020204030204" pitchFamily="34" charset="0"/>
            </a:rPr>
            <a:t>FDL03 OUT035 -392.899955</a:t>
          </a:r>
          <a:endParaRPr lang="en-US" dirty="0">
            <a:latin typeface="Calibri" panose="020F0502020204030204" pitchFamily="34" charset="0"/>
            <a:cs typeface="Calibri" panose="020F0502020204030204" pitchFamily="34" charset="0"/>
          </a:endParaRPr>
        </a:p>
      </dgm:t>
    </dgm:pt>
    <dgm:pt modelId="{CE911EE6-6C94-45B6-A4E1-48CD4FA6F4F6}" type="parTrans" cxnId="{7CF38742-61BA-436F-8486-CE8B218C2F4B}">
      <dgm:prSet/>
      <dgm:spPr/>
      <dgm:t>
        <a:bodyPr/>
        <a:lstStyle/>
        <a:p>
          <a:endParaRPr lang="en-US"/>
        </a:p>
      </dgm:t>
    </dgm:pt>
    <dgm:pt modelId="{63B8D570-3124-4ADE-8726-AD89D576FA60}" type="sibTrans" cxnId="{7CF38742-61BA-436F-8486-CE8B218C2F4B}">
      <dgm:prSet/>
      <dgm:spPr/>
      <dgm:t>
        <a:bodyPr/>
        <a:lstStyle/>
        <a:p>
          <a:endParaRPr lang="en-US"/>
        </a:p>
      </dgm:t>
    </dgm:pt>
    <dgm:pt modelId="{E6B1CABF-160F-4CAC-A0B8-B6009C50C881}">
      <dgm:prSet/>
      <dgm:spPr/>
      <dgm:t>
        <a:bodyPr/>
        <a:lstStyle/>
        <a:p>
          <a:r>
            <a:rPr lang="en-IN" dirty="0">
              <a:latin typeface="Calibri" panose="020F0502020204030204" pitchFamily="34" charset="0"/>
              <a:cs typeface="Calibri" panose="020F0502020204030204" pitchFamily="34" charset="0"/>
            </a:rPr>
            <a:t>FDN39 OUT013 15.502287</a:t>
          </a:r>
          <a:endParaRPr lang="en-US" dirty="0">
            <a:latin typeface="Calibri" panose="020F0502020204030204" pitchFamily="34" charset="0"/>
            <a:cs typeface="Calibri" panose="020F0502020204030204" pitchFamily="34" charset="0"/>
          </a:endParaRPr>
        </a:p>
      </dgm:t>
    </dgm:pt>
    <dgm:pt modelId="{1DD69EB9-1249-49AF-A61B-A0195A6B1506}" type="parTrans" cxnId="{65CB07CF-4343-4D91-B802-E702495837EF}">
      <dgm:prSet/>
      <dgm:spPr/>
      <dgm:t>
        <a:bodyPr/>
        <a:lstStyle/>
        <a:p>
          <a:endParaRPr lang="en-US"/>
        </a:p>
      </dgm:t>
    </dgm:pt>
    <dgm:pt modelId="{9E36B8F4-DF4A-449E-A084-3180548D59E9}" type="sibTrans" cxnId="{65CB07CF-4343-4D91-B802-E702495837EF}">
      <dgm:prSet/>
      <dgm:spPr/>
      <dgm:t>
        <a:bodyPr/>
        <a:lstStyle/>
        <a:p>
          <a:endParaRPr lang="en-US"/>
        </a:p>
      </dgm:t>
    </dgm:pt>
    <dgm:pt modelId="{B1D3F9DE-B8F5-4FAC-A285-CBC2ADC3AA1D}">
      <dgm:prSet/>
      <dgm:spPr>
        <a:ln>
          <a:solidFill>
            <a:schemeClr val="tx1"/>
          </a:solidFill>
        </a:ln>
      </dgm:spPr>
      <dgm:t>
        <a:bodyPr/>
        <a:lstStyle/>
        <a:p>
          <a:r>
            <a:rPr lang="en-US" dirty="0">
              <a:latin typeface="Calibri" panose="020F0502020204030204" pitchFamily="34" charset="0"/>
              <a:cs typeface="Calibri" panose="020F0502020204030204" pitchFamily="34" charset="0"/>
            </a:rPr>
            <a:t>Item ID FDE11 that makes higher sales which significantly correlated to item sales.</a:t>
          </a:r>
        </a:p>
      </dgm:t>
    </dgm:pt>
    <dgm:pt modelId="{AC98E3B2-CAA5-40E3-BADA-35B28A37BE8D}" type="parTrans" cxnId="{12D5F291-F454-4D7C-8C01-3CF985B295EB}">
      <dgm:prSet/>
      <dgm:spPr/>
      <dgm:t>
        <a:bodyPr/>
        <a:lstStyle/>
        <a:p>
          <a:endParaRPr lang="en-US"/>
        </a:p>
      </dgm:t>
    </dgm:pt>
    <dgm:pt modelId="{662FE0DA-BBC0-4952-89CA-99B6063E3CF2}" type="sibTrans" cxnId="{12D5F291-F454-4D7C-8C01-3CF985B295EB}">
      <dgm:prSet/>
      <dgm:spPr/>
      <dgm:t>
        <a:bodyPr/>
        <a:lstStyle/>
        <a:p>
          <a:endParaRPr lang="en-US"/>
        </a:p>
      </dgm:t>
    </dgm:pt>
    <dgm:pt modelId="{10420CAD-0C19-6C4F-BE7E-5BD717D18127}" type="pres">
      <dgm:prSet presAssocID="{BB4457F1-2E0D-4BC1-B77D-A1F7C6AC8DAB}" presName="vert0" presStyleCnt="0">
        <dgm:presLayoutVars>
          <dgm:dir/>
          <dgm:animOne val="branch"/>
          <dgm:animLvl val="lvl"/>
        </dgm:presLayoutVars>
      </dgm:prSet>
      <dgm:spPr/>
    </dgm:pt>
    <dgm:pt modelId="{E58F7D3B-4DF4-2842-8924-DFFB278EF349}" type="pres">
      <dgm:prSet presAssocID="{312B7C64-423D-4749-B1F9-D6BBE3F85268}" presName="thickLine" presStyleLbl="alignNode1" presStyleIdx="0" presStyleCnt="12"/>
      <dgm:spPr/>
    </dgm:pt>
    <dgm:pt modelId="{EF62DFC1-09A7-A948-9200-28E6EC0F573A}" type="pres">
      <dgm:prSet presAssocID="{312B7C64-423D-4749-B1F9-D6BBE3F85268}" presName="horz1" presStyleCnt="0"/>
      <dgm:spPr/>
    </dgm:pt>
    <dgm:pt modelId="{E0570991-F37F-544D-9F84-5D39DC4E48B6}" type="pres">
      <dgm:prSet presAssocID="{312B7C64-423D-4749-B1F9-D6BBE3F85268}" presName="tx1" presStyleLbl="revTx" presStyleIdx="0" presStyleCnt="12" custLinFactNeighborY="-587"/>
      <dgm:spPr/>
    </dgm:pt>
    <dgm:pt modelId="{80503B7B-37E3-C546-925B-2F9B23AA5FD2}" type="pres">
      <dgm:prSet presAssocID="{312B7C64-423D-4749-B1F9-D6BBE3F85268}" presName="vert1" presStyleCnt="0"/>
      <dgm:spPr/>
    </dgm:pt>
    <dgm:pt modelId="{17AC6843-3DB6-BF43-8EDE-0FC04CCCF554}" type="pres">
      <dgm:prSet presAssocID="{72F2868C-3205-4F82-97AA-AAC24E4FBFCA}" presName="thickLine" presStyleLbl="alignNode1" presStyleIdx="1" presStyleCnt="12"/>
      <dgm:spPr/>
    </dgm:pt>
    <dgm:pt modelId="{F3D70A83-2283-5F49-811A-22446662B282}" type="pres">
      <dgm:prSet presAssocID="{72F2868C-3205-4F82-97AA-AAC24E4FBFCA}" presName="horz1" presStyleCnt="0"/>
      <dgm:spPr/>
    </dgm:pt>
    <dgm:pt modelId="{A20A7AB2-95D5-7249-B787-99F9CAE5F99D}" type="pres">
      <dgm:prSet presAssocID="{72F2868C-3205-4F82-97AA-AAC24E4FBFCA}" presName="tx1" presStyleLbl="revTx" presStyleIdx="1" presStyleCnt="12"/>
      <dgm:spPr/>
    </dgm:pt>
    <dgm:pt modelId="{BF1E2C01-4CA9-4048-9016-37DE33E82E71}" type="pres">
      <dgm:prSet presAssocID="{72F2868C-3205-4F82-97AA-AAC24E4FBFCA}" presName="vert1" presStyleCnt="0"/>
      <dgm:spPr/>
    </dgm:pt>
    <dgm:pt modelId="{F41FEE2D-C9BE-2C45-AB1B-64BE79472A56}" type="pres">
      <dgm:prSet presAssocID="{69198BC4-3E3E-4ECD-9A40-0DB50621E732}" presName="thickLine" presStyleLbl="alignNode1" presStyleIdx="2" presStyleCnt="12"/>
      <dgm:spPr/>
    </dgm:pt>
    <dgm:pt modelId="{D1391066-68AA-214D-802C-F7217FAC6D41}" type="pres">
      <dgm:prSet presAssocID="{69198BC4-3E3E-4ECD-9A40-0DB50621E732}" presName="horz1" presStyleCnt="0"/>
      <dgm:spPr/>
    </dgm:pt>
    <dgm:pt modelId="{84A8CE53-35E8-0F44-9FA5-9A661855CD06}" type="pres">
      <dgm:prSet presAssocID="{69198BC4-3E3E-4ECD-9A40-0DB50621E732}" presName="tx1" presStyleLbl="revTx" presStyleIdx="2" presStyleCnt="12" custLinFactNeighborY="-587"/>
      <dgm:spPr/>
    </dgm:pt>
    <dgm:pt modelId="{E809AF8C-CEB9-1649-AB74-06A1D4F390AD}" type="pres">
      <dgm:prSet presAssocID="{69198BC4-3E3E-4ECD-9A40-0DB50621E732}" presName="vert1" presStyleCnt="0"/>
      <dgm:spPr/>
    </dgm:pt>
    <dgm:pt modelId="{BBEBA904-36AA-D649-BBEA-C7B36AEDEC12}" type="pres">
      <dgm:prSet presAssocID="{AAE9028A-F77E-42BB-B3BC-82CFEA39BE7E}" presName="thickLine" presStyleLbl="alignNode1" presStyleIdx="3" presStyleCnt="12"/>
      <dgm:spPr/>
    </dgm:pt>
    <dgm:pt modelId="{A50937FF-6422-6944-BF02-689CE4179961}" type="pres">
      <dgm:prSet presAssocID="{AAE9028A-F77E-42BB-B3BC-82CFEA39BE7E}" presName="horz1" presStyleCnt="0"/>
      <dgm:spPr/>
    </dgm:pt>
    <dgm:pt modelId="{180F165A-C6A6-A242-9B5D-3C0B91B0E2ED}" type="pres">
      <dgm:prSet presAssocID="{AAE9028A-F77E-42BB-B3BC-82CFEA39BE7E}" presName="tx1" presStyleLbl="revTx" presStyleIdx="3" presStyleCnt="12" custLinFactNeighborY="-587"/>
      <dgm:spPr/>
    </dgm:pt>
    <dgm:pt modelId="{C47179B7-08A7-504F-8568-699F14BB8391}" type="pres">
      <dgm:prSet presAssocID="{AAE9028A-F77E-42BB-B3BC-82CFEA39BE7E}" presName="vert1" presStyleCnt="0"/>
      <dgm:spPr/>
    </dgm:pt>
    <dgm:pt modelId="{40E795FE-07B8-C543-9DB9-24DC2B91BAA9}" type="pres">
      <dgm:prSet presAssocID="{E8E6C40A-B5CA-4C80-8DE3-C9877AF72B04}" presName="thickLine" presStyleLbl="alignNode1" presStyleIdx="4" presStyleCnt="12"/>
      <dgm:spPr/>
    </dgm:pt>
    <dgm:pt modelId="{E71A8109-8B7B-FB43-9938-926EF374742A}" type="pres">
      <dgm:prSet presAssocID="{E8E6C40A-B5CA-4C80-8DE3-C9877AF72B04}" presName="horz1" presStyleCnt="0"/>
      <dgm:spPr/>
    </dgm:pt>
    <dgm:pt modelId="{2521CBE8-91A3-B643-A2A8-3A862E7A5E9A}" type="pres">
      <dgm:prSet presAssocID="{E8E6C40A-B5CA-4C80-8DE3-C9877AF72B04}" presName="tx1" presStyleLbl="revTx" presStyleIdx="4" presStyleCnt="12"/>
      <dgm:spPr/>
    </dgm:pt>
    <dgm:pt modelId="{C0472D68-48D0-1D4F-BD6C-3E629ACA170B}" type="pres">
      <dgm:prSet presAssocID="{E8E6C40A-B5CA-4C80-8DE3-C9877AF72B04}" presName="vert1" presStyleCnt="0"/>
      <dgm:spPr/>
    </dgm:pt>
    <dgm:pt modelId="{0AE73402-6FFA-1B41-847D-2B3DA74379F0}" type="pres">
      <dgm:prSet presAssocID="{60640AE7-7AA9-4A55-B9B8-B925AFD090D8}" presName="thickLine" presStyleLbl="alignNode1" presStyleIdx="5" presStyleCnt="12"/>
      <dgm:spPr/>
    </dgm:pt>
    <dgm:pt modelId="{83CD6B66-134D-474D-8174-419D6AF2ADAD}" type="pres">
      <dgm:prSet presAssocID="{60640AE7-7AA9-4A55-B9B8-B925AFD090D8}" presName="horz1" presStyleCnt="0"/>
      <dgm:spPr/>
    </dgm:pt>
    <dgm:pt modelId="{1DBF2F39-BCC5-5D4B-8123-B4724CD963CB}" type="pres">
      <dgm:prSet presAssocID="{60640AE7-7AA9-4A55-B9B8-B925AFD090D8}" presName="tx1" presStyleLbl="revTx" presStyleIdx="5" presStyleCnt="12" custLinFactNeighborY="-587"/>
      <dgm:spPr/>
    </dgm:pt>
    <dgm:pt modelId="{51D4B60E-CCD2-C54F-8B83-143FD218779F}" type="pres">
      <dgm:prSet presAssocID="{60640AE7-7AA9-4A55-B9B8-B925AFD090D8}" presName="vert1" presStyleCnt="0"/>
      <dgm:spPr/>
    </dgm:pt>
    <dgm:pt modelId="{1B9A6439-3F3A-3841-9686-D43456400488}" type="pres">
      <dgm:prSet presAssocID="{F5F5F292-D439-4A0E-BB1B-F91052F9F924}" presName="thickLine" presStyleLbl="alignNode1" presStyleIdx="6" presStyleCnt="12"/>
      <dgm:spPr/>
    </dgm:pt>
    <dgm:pt modelId="{54274E20-06FC-6140-83C4-2221C9CD7578}" type="pres">
      <dgm:prSet presAssocID="{F5F5F292-D439-4A0E-BB1B-F91052F9F924}" presName="horz1" presStyleCnt="0"/>
      <dgm:spPr/>
    </dgm:pt>
    <dgm:pt modelId="{493EDE66-E4E3-AF4C-B6DA-6EA09B9AD460}" type="pres">
      <dgm:prSet presAssocID="{F5F5F292-D439-4A0E-BB1B-F91052F9F924}" presName="tx1" presStyleLbl="revTx" presStyleIdx="6" presStyleCnt="12" custLinFactNeighborY="-587"/>
      <dgm:spPr/>
    </dgm:pt>
    <dgm:pt modelId="{D3E70F55-7A40-4945-87A4-6ECDC2C1132A}" type="pres">
      <dgm:prSet presAssocID="{F5F5F292-D439-4A0E-BB1B-F91052F9F924}" presName="vert1" presStyleCnt="0"/>
      <dgm:spPr/>
    </dgm:pt>
    <dgm:pt modelId="{2F11B1BE-4DF5-3445-8DF0-764DFEE1C32F}" type="pres">
      <dgm:prSet presAssocID="{CCDEF065-8A98-45F4-88C1-5824E3C22695}" presName="thickLine" presStyleLbl="alignNode1" presStyleIdx="7" presStyleCnt="12"/>
      <dgm:spPr/>
    </dgm:pt>
    <dgm:pt modelId="{64BEA389-41E6-904C-BDDC-9915B8F2ABEB}" type="pres">
      <dgm:prSet presAssocID="{CCDEF065-8A98-45F4-88C1-5824E3C22695}" presName="horz1" presStyleCnt="0"/>
      <dgm:spPr/>
    </dgm:pt>
    <dgm:pt modelId="{CC36802C-F12E-364B-AB5A-31D94B29DB55}" type="pres">
      <dgm:prSet presAssocID="{CCDEF065-8A98-45F4-88C1-5824E3C22695}" presName="tx1" presStyleLbl="revTx" presStyleIdx="7" presStyleCnt="12"/>
      <dgm:spPr/>
    </dgm:pt>
    <dgm:pt modelId="{BECD3423-B8C8-EC4F-A99A-22B20D96D93E}" type="pres">
      <dgm:prSet presAssocID="{CCDEF065-8A98-45F4-88C1-5824E3C22695}" presName="vert1" presStyleCnt="0"/>
      <dgm:spPr/>
    </dgm:pt>
    <dgm:pt modelId="{2CD1D22B-3CBF-C24A-9B10-C4A93E78ACE9}" type="pres">
      <dgm:prSet presAssocID="{D14EB3F6-598F-42AE-BD3E-8E54C9EC8F56}" presName="thickLine" presStyleLbl="alignNode1" presStyleIdx="8" presStyleCnt="12"/>
      <dgm:spPr/>
    </dgm:pt>
    <dgm:pt modelId="{905D8A0A-77B4-3543-B333-23D11EE64EE6}" type="pres">
      <dgm:prSet presAssocID="{D14EB3F6-598F-42AE-BD3E-8E54C9EC8F56}" presName="horz1" presStyleCnt="0"/>
      <dgm:spPr/>
    </dgm:pt>
    <dgm:pt modelId="{04CF324A-C4E8-2E48-8921-94F5A8996CDC}" type="pres">
      <dgm:prSet presAssocID="{D14EB3F6-598F-42AE-BD3E-8E54C9EC8F56}" presName="tx1" presStyleLbl="revTx" presStyleIdx="8" presStyleCnt="12"/>
      <dgm:spPr/>
    </dgm:pt>
    <dgm:pt modelId="{A3D06D11-7B51-7F4F-AECF-4E849CA371F6}" type="pres">
      <dgm:prSet presAssocID="{D14EB3F6-598F-42AE-BD3E-8E54C9EC8F56}" presName="vert1" presStyleCnt="0"/>
      <dgm:spPr/>
    </dgm:pt>
    <dgm:pt modelId="{C876F7A9-7BBB-3F4F-8648-1BD98097AA18}" type="pres">
      <dgm:prSet presAssocID="{960A1F40-4A1E-4646-AD65-4B83F1FC0D31}" presName="thickLine" presStyleLbl="alignNode1" presStyleIdx="9" presStyleCnt="12"/>
      <dgm:spPr>
        <a:ln>
          <a:noFill/>
        </a:ln>
      </dgm:spPr>
    </dgm:pt>
    <dgm:pt modelId="{92949A3F-DAF2-944F-9BCA-D99051D964C6}" type="pres">
      <dgm:prSet presAssocID="{960A1F40-4A1E-4646-AD65-4B83F1FC0D31}" presName="horz1" presStyleCnt="0"/>
      <dgm:spPr/>
    </dgm:pt>
    <dgm:pt modelId="{C24459A5-4422-8A4E-8936-D338FFE77E8B}" type="pres">
      <dgm:prSet presAssocID="{960A1F40-4A1E-4646-AD65-4B83F1FC0D31}" presName="tx1" presStyleLbl="revTx" presStyleIdx="9" presStyleCnt="12"/>
      <dgm:spPr/>
    </dgm:pt>
    <dgm:pt modelId="{0D11154F-E317-3447-8A27-2B996916DAC9}" type="pres">
      <dgm:prSet presAssocID="{960A1F40-4A1E-4646-AD65-4B83F1FC0D31}" presName="vert1" presStyleCnt="0"/>
      <dgm:spPr/>
    </dgm:pt>
    <dgm:pt modelId="{AD427954-527A-4747-AA71-6D3065285C59}" type="pres">
      <dgm:prSet presAssocID="{E6B1CABF-160F-4CAC-A0B8-B6009C50C881}" presName="thickLine" presStyleLbl="alignNode1" presStyleIdx="10" presStyleCnt="12"/>
      <dgm:spPr>
        <a:ln>
          <a:solidFill>
            <a:schemeClr val="tx1"/>
          </a:solidFill>
        </a:ln>
      </dgm:spPr>
    </dgm:pt>
    <dgm:pt modelId="{CA96B06B-1BD8-E74E-A867-08120BC3DEA2}" type="pres">
      <dgm:prSet presAssocID="{E6B1CABF-160F-4CAC-A0B8-B6009C50C881}" presName="horz1" presStyleCnt="0"/>
      <dgm:spPr/>
    </dgm:pt>
    <dgm:pt modelId="{16E83CE8-6D64-C042-83E0-28AA04D5E342}" type="pres">
      <dgm:prSet presAssocID="{E6B1CABF-160F-4CAC-A0B8-B6009C50C881}" presName="tx1" presStyleLbl="revTx" presStyleIdx="10" presStyleCnt="12"/>
      <dgm:spPr/>
    </dgm:pt>
    <dgm:pt modelId="{8EBB9C8D-BFF6-6E4A-9B8B-BC641289A4A8}" type="pres">
      <dgm:prSet presAssocID="{E6B1CABF-160F-4CAC-A0B8-B6009C50C881}" presName="vert1" presStyleCnt="0"/>
      <dgm:spPr/>
    </dgm:pt>
    <dgm:pt modelId="{8E7448F0-DD8E-934B-96B6-720646601D92}" type="pres">
      <dgm:prSet presAssocID="{B1D3F9DE-B8F5-4FAC-A285-CBC2ADC3AA1D}" presName="thickLine" presStyleLbl="alignNode1" presStyleIdx="11" presStyleCnt="12"/>
      <dgm:spPr/>
    </dgm:pt>
    <dgm:pt modelId="{2E8112D8-BEE7-0B4E-AACF-47F5C600B2A6}" type="pres">
      <dgm:prSet presAssocID="{B1D3F9DE-B8F5-4FAC-A285-CBC2ADC3AA1D}" presName="horz1" presStyleCnt="0"/>
      <dgm:spPr/>
    </dgm:pt>
    <dgm:pt modelId="{CC704B78-0895-D744-98E9-57576128F569}" type="pres">
      <dgm:prSet presAssocID="{B1D3F9DE-B8F5-4FAC-A285-CBC2ADC3AA1D}" presName="tx1" presStyleLbl="revTx" presStyleIdx="11" presStyleCnt="12"/>
      <dgm:spPr/>
    </dgm:pt>
    <dgm:pt modelId="{49097D1A-4434-A147-8351-5C1E41C47A52}" type="pres">
      <dgm:prSet presAssocID="{B1D3F9DE-B8F5-4FAC-A285-CBC2ADC3AA1D}" presName="vert1" presStyleCnt="0"/>
      <dgm:spPr/>
    </dgm:pt>
  </dgm:ptLst>
  <dgm:cxnLst>
    <dgm:cxn modelId="{A3459707-F69A-AA45-90F4-A806703FDB9B}" type="presOf" srcId="{D14EB3F6-598F-42AE-BD3E-8E54C9EC8F56}" destId="{04CF324A-C4E8-2E48-8921-94F5A8996CDC}" srcOrd="0" destOrd="0" presId="urn:microsoft.com/office/officeart/2008/layout/LinedList"/>
    <dgm:cxn modelId="{D63D221B-8639-DB47-98C8-A11FF5004D4E}" type="presOf" srcId="{E8E6C40A-B5CA-4C80-8DE3-C9877AF72B04}" destId="{2521CBE8-91A3-B643-A2A8-3A862E7A5E9A}" srcOrd="0" destOrd="0" presId="urn:microsoft.com/office/officeart/2008/layout/LinedList"/>
    <dgm:cxn modelId="{6927AD1B-58F3-7C43-93EA-F9372E3BD0F5}" type="presOf" srcId="{CCDEF065-8A98-45F4-88C1-5824E3C22695}" destId="{CC36802C-F12E-364B-AB5A-31D94B29DB55}" srcOrd="0" destOrd="0" presId="urn:microsoft.com/office/officeart/2008/layout/LinedList"/>
    <dgm:cxn modelId="{7601B11E-7F7B-8D41-B409-65F7DD64A1E9}" type="presOf" srcId="{960A1F40-4A1E-4646-AD65-4B83F1FC0D31}" destId="{C24459A5-4422-8A4E-8936-D338FFE77E8B}" srcOrd="0" destOrd="0" presId="urn:microsoft.com/office/officeart/2008/layout/LinedList"/>
    <dgm:cxn modelId="{1102052F-3D68-4214-925E-554383887964}" srcId="{BB4457F1-2E0D-4BC1-B77D-A1F7C6AC8DAB}" destId="{69198BC4-3E3E-4ECD-9A40-0DB50621E732}" srcOrd="2" destOrd="0" parTransId="{612644F2-24FB-4926-8ACF-C69A79879741}" sibTransId="{3DB6F614-9EEF-4C71-AB49-AFEB03AFA029}"/>
    <dgm:cxn modelId="{CC858734-B5F0-48C4-8768-A3CDC8134B85}" srcId="{BB4457F1-2E0D-4BC1-B77D-A1F7C6AC8DAB}" destId="{D14EB3F6-598F-42AE-BD3E-8E54C9EC8F56}" srcOrd="8" destOrd="0" parTransId="{22EE9AA3-C98D-427C-9D83-690DC5DE0CBA}" sibTransId="{75690ACB-A3A1-4338-9A2D-E5F5C4E9157A}"/>
    <dgm:cxn modelId="{5E79C636-414B-4A31-A9D4-195EE05E33F5}" srcId="{BB4457F1-2E0D-4BC1-B77D-A1F7C6AC8DAB}" destId="{312B7C64-423D-4749-B1F9-D6BBE3F85268}" srcOrd="0" destOrd="0" parTransId="{EEEAA913-9C8B-490B-8281-B593E4E1FB0D}" sibTransId="{ED349741-E34E-487C-9B6C-3575825F8C67}"/>
    <dgm:cxn modelId="{870B4442-C2C0-9E4E-BC66-5851757DF668}" type="presOf" srcId="{B1D3F9DE-B8F5-4FAC-A285-CBC2ADC3AA1D}" destId="{CC704B78-0895-D744-98E9-57576128F569}" srcOrd="0" destOrd="0" presId="urn:microsoft.com/office/officeart/2008/layout/LinedList"/>
    <dgm:cxn modelId="{7CF38742-61BA-436F-8486-CE8B218C2F4B}" srcId="{BB4457F1-2E0D-4BC1-B77D-A1F7C6AC8DAB}" destId="{960A1F40-4A1E-4646-AD65-4B83F1FC0D31}" srcOrd="9" destOrd="0" parTransId="{CE911EE6-6C94-45B6-A4E1-48CD4FA6F4F6}" sibTransId="{63B8D570-3124-4ADE-8726-AD89D576FA60}"/>
    <dgm:cxn modelId="{9BD3A768-C9F1-A74D-8294-2250E03572B3}" type="presOf" srcId="{BB4457F1-2E0D-4BC1-B77D-A1F7C6AC8DAB}" destId="{10420CAD-0C19-6C4F-BE7E-5BD717D18127}" srcOrd="0" destOrd="0" presId="urn:microsoft.com/office/officeart/2008/layout/LinedList"/>
    <dgm:cxn modelId="{32D9FA68-0433-4E87-B992-E32BD1BAD910}" srcId="{BB4457F1-2E0D-4BC1-B77D-A1F7C6AC8DAB}" destId="{E8E6C40A-B5CA-4C80-8DE3-C9877AF72B04}" srcOrd="4" destOrd="0" parTransId="{3AEAA5D2-8F98-4EC4-95F2-0C96D7353BC2}" sibTransId="{CA34F7D0-6E8E-4FA3-8021-8AE6D4579028}"/>
    <dgm:cxn modelId="{EACBCB73-C4A1-2945-B321-A5F9F00058F5}" type="presOf" srcId="{72F2868C-3205-4F82-97AA-AAC24E4FBFCA}" destId="{A20A7AB2-95D5-7249-B787-99F9CAE5F99D}" srcOrd="0" destOrd="0" presId="urn:microsoft.com/office/officeart/2008/layout/LinedList"/>
    <dgm:cxn modelId="{B50CBB57-D39F-FD4F-8652-0BD00A6E76B0}" type="presOf" srcId="{F5F5F292-D439-4A0E-BB1B-F91052F9F924}" destId="{493EDE66-E4E3-AF4C-B6DA-6EA09B9AD460}" srcOrd="0" destOrd="0" presId="urn:microsoft.com/office/officeart/2008/layout/LinedList"/>
    <dgm:cxn modelId="{FFE88C7A-6B25-46A5-A4FE-32C4863F4158}" srcId="{BB4457F1-2E0D-4BC1-B77D-A1F7C6AC8DAB}" destId="{72F2868C-3205-4F82-97AA-AAC24E4FBFCA}" srcOrd="1" destOrd="0" parTransId="{3476EC3C-9385-43CB-8099-2E7DD9A11880}" sibTransId="{AA9EEC3D-4712-45DE-89AA-0C8EA194FDB2}"/>
    <dgm:cxn modelId="{12D5F291-F454-4D7C-8C01-3CF985B295EB}" srcId="{BB4457F1-2E0D-4BC1-B77D-A1F7C6AC8DAB}" destId="{B1D3F9DE-B8F5-4FAC-A285-CBC2ADC3AA1D}" srcOrd="11" destOrd="0" parTransId="{AC98E3B2-CAA5-40E3-BADA-35B28A37BE8D}" sibTransId="{662FE0DA-BBC0-4952-89CA-99B6063E3CF2}"/>
    <dgm:cxn modelId="{BCBFBCB3-AD71-1A4C-9145-9970CBE54C97}" type="presOf" srcId="{69198BC4-3E3E-4ECD-9A40-0DB50621E732}" destId="{84A8CE53-35E8-0F44-9FA5-9A661855CD06}" srcOrd="0" destOrd="0" presId="urn:microsoft.com/office/officeart/2008/layout/LinedList"/>
    <dgm:cxn modelId="{3839D3BD-DAC9-C040-95B2-FC2FC568D872}" type="presOf" srcId="{60640AE7-7AA9-4A55-B9B8-B925AFD090D8}" destId="{1DBF2F39-BCC5-5D4B-8123-B4724CD963CB}" srcOrd="0" destOrd="0" presId="urn:microsoft.com/office/officeart/2008/layout/LinedList"/>
    <dgm:cxn modelId="{6680E0C1-D56B-4BF2-8EEF-D2DF9AD65BC9}" srcId="{BB4457F1-2E0D-4BC1-B77D-A1F7C6AC8DAB}" destId="{CCDEF065-8A98-45F4-88C1-5824E3C22695}" srcOrd="7" destOrd="0" parTransId="{AAD950F8-272F-43D1-82A7-CAFB68A74083}" sibTransId="{4F9B3F79-6063-43BC-B811-D61FBB9687CC}"/>
    <dgm:cxn modelId="{C593A5C5-84E5-4D54-947B-BC64B88D9A57}" srcId="{BB4457F1-2E0D-4BC1-B77D-A1F7C6AC8DAB}" destId="{AAE9028A-F77E-42BB-B3BC-82CFEA39BE7E}" srcOrd="3" destOrd="0" parTransId="{AF3E82C4-AB4A-41EA-ACCC-75174C773243}" sibTransId="{FBAB1AA5-704E-4B97-896E-C5C8DCD096B0}"/>
    <dgm:cxn modelId="{B21AD2C9-4419-1C43-9FD8-FD62DDAD8A1E}" type="presOf" srcId="{312B7C64-423D-4749-B1F9-D6BBE3F85268}" destId="{E0570991-F37F-544D-9F84-5D39DC4E48B6}" srcOrd="0" destOrd="0" presId="urn:microsoft.com/office/officeart/2008/layout/LinedList"/>
    <dgm:cxn modelId="{65CB07CF-4343-4D91-B802-E702495837EF}" srcId="{BB4457F1-2E0D-4BC1-B77D-A1F7C6AC8DAB}" destId="{E6B1CABF-160F-4CAC-A0B8-B6009C50C881}" srcOrd="10" destOrd="0" parTransId="{1DD69EB9-1249-49AF-A61B-A0195A6B1506}" sibTransId="{9E36B8F4-DF4A-449E-A084-3180548D59E9}"/>
    <dgm:cxn modelId="{FFC68FD4-DF21-4A14-B83F-2A0A2E1F0C68}" srcId="{BB4457F1-2E0D-4BC1-B77D-A1F7C6AC8DAB}" destId="{60640AE7-7AA9-4A55-B9B8-B925AFD090D8}" srcOrd="5" destOrd="0" parTransId="{2B4D7D3B-8338-4900-841E-E9A5F07B105E}" sibTransId="{154D7B8B-A89D-4853-A672-23E2B22425C1}"/>
    <dgm:cxn modelId="{E468A6E2-7FEB-496C-A10D-5A4DDDE2F981}" srcId="{BB4457F1-2E0D-4BC1-B77D-A1F7C6AC8DAB}" destId="{F5F5F292-D439-4A0E-BB1B-F91052F9F924}" srcOrd="6" destOrd="0" parTransId="{0F7EE85D-46AD-4C50-AFF2-8D070C0A3536}" sibTransId="{82D77F0B-3A3E-47CD-808E-2C556AB301AA}"/>
    <dgm:cxn modelId="{62AC7BF1-9866-4F46-BE7A-22C99ADDC101}" type="presOf" srcId="{AAE9028A-F77E-42BB-B3BC-82CFEA39BE7E}" destId="{180F165A-C6A6-A242-9B5D-3C0B91B0E2ED}" srcOrd="0" destOrd="0" presId="urn:microsoft.com/office/officeart/2008/layout/LinedList"/>
    <dgm:cxn modelId="{DAE19EFF-9AAB-BA45-8FE2-7CEB1C9D9195}" type="presOf" srcId="{E6B1CABF-160F-4CAC-A0B8-B6009C50C881}" destId="{16E83CE8-6D64-C042-83E0-28AA04D5E342}" srcOrd="0" destOrd="0" presId="urn:microsoft.com/office/officeart/2008/layout/LinedList"/>
    <dgm:cxn modelId="{2B6A02EF-544F-2241-95D9-339D202DA7E3}" type="presParOf" srcId="{10420CAD-0C19-6C4F-BE7E-5BD717D18127}" destId="{E58F7D3B-4DF4-2842-8924-DFFB278EF349}" srcOrd="0" destOrd="0" presId="urn:microsoft.com/office/officeart/2008/layout/LinedList"/>
    <dgm:cxn modelId="{14327D19-E5AD-0A4E-B3CA-A11B10579EEA}" type="presParOf" srcId="{10420CAD-0C19-6C4F-BE7E-5BD717D18127}" destId="{EF62DFC1-09A7-A948-9200-28E6EC0F573A}" srcOrd="1" destOrd="0" presId="urn:microsoft.com/office/officeart/2008/layout/LinedList"/>
    <dgm:cxn modelId="{94EA60AD-0B03-E44E-A64D-A51F2392AD08}" type="presParOf" srcId="{EF62DFC1-09A7-A948-9200-28E6EC0F573A}" destId="{E0570991-F37F-544D-9F84-5D39DC4E48B6}" srcOrd="0" destOrd="0" presId="urn:microsoft.com/office/officeart/2008/layout/LinedList"/>
    <dgm:cxn modelId="{AA8CDDA4-3169-474C-87A4-CA020C287D33}" type="presParOf" srcId="{EF62DFC1-09A7-A948-9200-28E6EC0F573A}" destId="{80503B7B-37E3-C546-925B-2F9B23AA5FD2}" srcOrd="1" destOrd="0" presId="urn:microsoft.com/office/officeart/2008/layout/LinedList"/>
    <dgm:cxn modelId="{C0258B63-00C4-0B46-A0C4-29B4994429E3}" type="presParOf" srcId="{10420CAD-0C19-6C4F-BE7E-5BD717D18127}" destId="{17AC6843-3DB6-BF43-8EDE-0FC04CCCF554}" srcOrd="2" destOrd="0" presId="urn:microsoft.com/office/officeart/2008/layout/LinedList"/>
    <dgm:cxn modelId="{F09BA5B0-F2D4-2840-8656-90665DF3EDD8}" type="presParOf" srcId="{10420CAD-0C19-6C4F-BE7E-5BD717D18127}" destId="{F3D70A83-2283-5F49-811A-22446662B282}" srcOrd="3" destOrd="0" presId="urn:microsoft.com/office/officeart/2008/layout/LinedList"/>
    <dgm:cxn modelId="{4D8C0B1D-438E-664B-AB9E-34DAC780D111}" type="presParOf" srcId="{F3D70A83-2283-5F49-811A-22446662B282}" destId="{A20A7AB2-95D5-7249-B787-99F9CAE5F99D}" srcOrd="0" destOrd="0" presId="urn:microsoft.com/office/officeart/2008/layout/LinedList"/>
    <dgm:cxn modelId="{570D59FC-322A-9A4B-84F9-9F400A693931}" type="presParOf" srcId="{F3D70A83-2283-5F49-811A-22446662B282}" destId="{BF1E2C01-4CA9-4048-9016-37DE33E82E71}" srcOrd="1" destOrd="0" presId="urn:microsoft.com/office/officeart/2008/layout/LinedList"/>
    <dgm:cxn modelId="{82494E03-6782-D54E-A4B0-BB6DFF0277AE}" type="presParOf" srcId="{10420CAD-0C19-6C4F-BE7E-5BD717D18127}" destId="{F41FEE2D-C9BE-2C45-AB1B-64BE79472A56}" srcOrd="4" destOrd="0" presId="urn:microsoft.com/office/officeart/2008/layout/LinedList"/>
    <dgm:cxn modelId="{DBB5A986-60D9-9B4A-8011-1A44EAB681BD}" type="presParOf" srcId="{10420CAD-0C19-6C4F-BE7E-5BD717D18127}" destId="{D1391066-68AA-214D-802C-F7217FAC6D41}" srcOrd="5" destOrd="0" presId="urn:microsoft.com/office/officeart/2008/layout/LinedList"/>
    <dgm:cxn modelId="{D66CD8E6-5EAE-E940-8551-3DC54F1EB7DA}" type="presParOf" srcId="{D1391066-68AA-214D-802C-F7217FAC6D41}" destId="{84A8CE53-35E8-0F44-9FA5-9A661855CD06}" srcOrd="0" destOrd="0" presId="urn:microsoft.com/office/officeart/2008/layout/LinedList"/>
    <dgm:cxn modelId="{6522208B-1311-C445-8234-706D69C2A519}" type="presParOf" srcId="{D1391066-68AA-214D-802C-F7217FAC6D41}" destId="{E809AF8C-CEB9-1649-AB74-06A1D4F390AD}" srcOrd="1" destOrd="0" presId="urn:microsoft.com/office/officeart/2008/layout/LinedList"/>
    <dgm:cxn modelId="{7CFBCB39-0B31-4D40-B710-846E9E0ACD07}" type="presParOf" srcId="{10420CAD-0C19-6C4F-BE7E-5BD717D18127}" destId="{BBEBA904-36AA-D649-BBEA-C7B36AEDEC12}" srcOrd="6" destOrd="0" presId="urn:microsoft.com/office/officeart/2008/layout/LinedList"/>
    <dgm:cxn modelId="{03221B26-1D88-3B4B-B47E-3F07E56E5399}" type="presParOf" srcId="{10420CAD-0C19-6C4F-BE7E-5BD717D18127}" destId="{A50937FF-6422-6944-BF02-689CE4179961}" srcOrd="7" destOrd="0" presId="urn:microsoft.com/office/officeart/2008/layout/LinedList"/>
    <dgm:cxn modelId="{2554F819-0029-2144-A07F-0D8AC029F737}" type="presParOf" srcId="{A50937FF-6422-6944-BF02-689CE4179961}" destId="{180F165A-C6A6-A242-9B5D-3C0B91B0E2ED}" srcOrd="0" destOrd="0" presId="urn:microsoft.com/office/officeart/2008/layout/LinedList"/>
    <dgm:cxn modelId="{4A9A9C50-7382-6A4F-9BA5-15EBB6470B1A}" type="presParOf" srcId="{A50937FF-6422-6944-BF02-689CE4179961}" destId="{C47179B7-08A7-504F-8568-699F14BB8391}" srcOrd="1" destOrd="0" presId="urn:microsoft.com/office/officeart/2008/layout/LinedList"/>
    <dgm:cxn modelId="{9798A4C3-69E4-2540-BEBE-B1EE655D84A4}" type="presParOf" srcId="{10420CAD-0C19-6C4F-BE7E-5BD717D18127}" destId="{40E795FE-07B8-C543-9DB9-24DC2B91BAA9}" srcOrd="8" destOrd="0" presId="urn:microsoft.com/office/officeart/2008/layout/LinedList"/>
    <dgm:cxn modelId="{177A7CF3-6FD6-A44B-B53A-8602CFCE753D}" type="presParOf" srcId="{10420CAD-0C19-6C4F-BE7E-5BD717D18127}" destId="{E71A8109-8B7B-FB43-9938-926EF374742A}" srcOrd="9" destOrd="0" presId="urn:microsoft.com/office/officeart/2008/layout/LinedList"/>
    <dgm:cxn modelId="{0E6BA4FC-83D0-7C46-8D21-FDD699C0FC57}" type="presParOf" srcId="{E71A8109-8B7B-FB43-9938-926EF374742A}" destId="{2521CBE8-91A3-B643-A2A8-3A862E7A5E9A}" srcOrd="0" destOrd="0" presId="urn:microsoft.com/office/officeart/2008/layout/LinedList"/>
    <dgm:cxn modelId="{CF6030FE-D7B4-514F-8221-FD25FC9BA70F}" type="presParOf" srcId="{E71A8109-8B7B-FB43-9938-926EF374742A}" destId="{C0472D68-48D0-1D4F-BD6C-3E629ACA170B}" srcOrd="1" destOrd="0" presId="urn:microsoft.com/office/officeart/2008/layout/LinedList"/>
    <dgm:cxn modelId="{5DC540B0-DC4F-6A41-845A-8DFFC9E685FE}" type="presParOf" srcId="{10420CAD-0C19-6C4F-BE7E-5BD717D18127}" destId="{0AE73402-6FFA-1B41-847D-2B3DA74379F0}" srcOrd="10" destOrd="0" presId="urn:microsoft.com/office/officeart/2008/layout/LinedList"/>
    <dgm:cxn modelId="{50896947-4C9C-7641-8197-1BFBA3478BD6}" type="presParOf" srcId="{10420CAD-0C19-6C4F-BE7E-5BD717D18127}" destId="{83CD6B66-134D-474D-8174-419D6AF2ADAD}" srcOrd="11" destOrd="0" presId="urn:microsoft.com/office/officeart/2008/layout/LinedList"/>
    <dgm:cxn modelId="{53FFEDBE-5B43-F940-A5A6-2F255B52E4AC}" type="presParOf" srcId="{83CD6B66-134D-474D-8174-419D6AF2ADAD}" destId="{1DBF2F39-BCC5-5D4B-8123-B4724CD963CB}" srcOrd="0" destOrd="0" presId="urn:microsoft.com/office/officeart/2008/layout/LinedList"/>
    <dgm:cxn modelId="{FEFB72FE-A39C-D04E-B49D-009026128647}" type="presParOf" srcId="{83CD6B66-134D-474D-8174-419D6AF2ADAD}" destId="{51D4B60E-CCD2-C54F-8B83-143FD218779F}" srcOrd="1" destOrd="0" presId="urn:microsoft.com/office/officeart/2008/layout/LinedList"/>
    <dgm:cxn modelId="{4CE611D7-C48A-9C4E-9765-C88177442D6D}" type="presParOf" srcId="{10420CAD-0C19-6C4F-BE7E-5BD717D18127}" destId="{1B9A6439-3F3A-3841-9686-D43456400488}" srcOrd="12" destOrd="0" presId="urn:microsoft.com/office/officeart/2008/layout/LinedList"/>
    <dgm:cxn modelId="{8109E389-E782-B541-B5AC-3D82E3AAE72F}" type="presParOf" srcId="{10420CAD-0C19-6C4F-BE7E-5BD717D18127}" destId="{54274E20-06FC-6140-83C4-2221C9CD7578}" srcOrd="13" destOrd="0" presId="urn:microsoft.com/office/officeart/2008/layout/LinedList"/>
    <dgm:cxn modelId="{6FC83E09-ECE6-A14E-AFE8-387B0442C389}" type="presParOf" srcId="{54274E20-06FC-6140-83C4-2221C9CD7578}" destId="{493EDE66-E4E3-AF4C-B6DA-6EA09B9AD460}" srcOrd="0" destOrd="0" presId="urn:microsoft.com/office/officeart/2008/layout/LinedList"/>
    <dgm:cxn modelId="{3F94B843-02D6-EA4B-9DD5-FE536F1EB0BD}" type="presParOf" srcId="{54274E20-06FC-6140-83C4-2221C9CD7578}" destId="{D3E70F55-7A40-4945-87A4-6ECDC2C1132A}" srcOrd="1" destOrd="0" presId="urn:microsoft.com/office/officeart/2008/layout/LinedList"/>
    <dgm:cxn modelId="{B20C3AF7-F6AE-594D-833C-1A05C20F4307}" type="presParOf" srcId="{10420CAD-0C19-6C4F-BE7E-5BD717D18127}" destId="{2F11B1BE-4DF5-3445-8DF0-764DFEE1C32F}" srcOrd="14" destOrd="0" presId="urn:microsoft.com/office/officeart/2008/layout/LinedList"/>
    <dgm:cxn modelId="{F5F40F96-10DF-4048-92DC-56CACC540285}" type="presParOf" srcId="{10420CAD-0C19-6C4F-BE7E-5BD717D18127}" destId="{64BEA389-41E6-904C-BDDC-9915B8F2ABEB}" srcOrd="15" destOrd="0" presId="urn:microsoft.com/office/officeart/2008/layout/LinedList"/>
    <dgm:cxn modelId="{1435444E-B0C3-6D48-80FF-DA467DB284CE}" type="presParOf" srcId="{64BEA389-41E6-904C-BDDC-9915B8F2ABEB}" destId="{CC36802C-F12E-364B-AB5A-31D94B29DB55}" srcOrd="0" destOrd="0" presId="urn:microsoft.com/office/officeart/2008/layout/LinedList"/>
    <dgm:cxn modelId="{EB829D69-5D54-FE44-84EF-6FFC737BDDA4}" type="presParOf" srcId="{64BEA389-41E6-904C-BDDC-9915B8F2ABEB}" destId="{BECD3423-B8C8-EC4F-A99A-22B20D96D93E}" srcOrd="1" destOrd="0" presId="urn:microsoft.com/office/officeart/2008/layout/LinedList"/>
    <dgm:cxn modelId="{93C8A8CB-3D01-B64C-BDA7-DA8B89FB049B}" type="presParOf" srcId="{10420CAD-0C19-6C4F-BE7E-5BD717D18127}" destId="{2CD1D22B-3CBF-C24A-9B10-C4A93E78ACE9}" srcOrd="16" destOrd="0" presId="urn:microsoft.com/office/officeart/2008/layout/LinedList"/>
    <dgm:cxn modelId="{EEE8DAB0-0449-604C-80D1-0C9A266FF589}" type="presParOf" srcId="{10420CAD-0C19-6C4F-BE7E-5BD717D18127}" destId="{905D8A0A-77B4-3543-B333-23D11EE64EE6}" srcOrd="17" destOrd="0" presId="urn:microsoft.com/office/officeart/2008/layout/LinedList"/>
    <dgm:cxn modelId="{4E329DA1-4598-074A-82E0-01DBD781059F}" type="presParOf" srcId="{905D8A0A-77B4-3543-B333-23D11EE64EE6}" destId="{04CF324A-C4E8-2E48-8921-94F5A8996CDC}" srcOrd="0" destOrd="0" presId="urn:microsoft.com/office/officeart/2008/layout/LinedList"/>
    <dgm:cxn modelId="{6725F9B5-FD47-3247-8BE8-ED3B2250FD2C}" type="presParOf" srcId="{905D8A0A-77B4-3543-B333-23D11EE64EE6}" destId="{A3D06D11-7B51-7F4F-AECF-4E849CA371F6}" srcOrd="1" destOrd="0" presId="urn:microsoft.com/office/officeart/2008/layout/LinedList"/>
    <dgm:cxn modelId="{24E32343-C1FE-FA4D-A9F2-06C1A1B4BBBD}" type="presParOf" srcId="{10420CAD-0C19-6C4F-BE7E-5BD717D18127}" destId="{C876F7A9-7BBB-3F4F-8648-1BD98097AA18}" srcOrd="18" destOrd="0" presId="urn:microsoft.com/office/officeart/2008/layout/LinedList"/>
    <dgm:cxn modelId="{3535C900-F999-054D-9F05-9B693306D8B2}" type="presParOf" srcId="{10420CAD-0C19-6C4F-BE7E-5BD717D18127}" destId="{92949A3F-DAF2-944F-9BCA-D99051D964C6}" srcOrd="19" destOrd="0" presId="urn:microsoft.com/office/officeart/2008/layout/LinedList"/>
    <dgm:cxn modelId="{CA24E639-FF54-514C-AF24-291A5304DD7B}" type="presParOf" srcId="{92949A3F-DAF2-944F-9BCA-D99051D964C6}" destId="{C24459A5-4422-8A4E-8936-D338FFE77E8B}" srcOrd="0" destOrd="0" presId="urn:microsoft.com/office/officeart/2008/layout/LinedList"/>
    <dgm:cxn modelId="{54E1515B-D236-F547-A79C-8BAA7551CBCC}" type="presParOf" srcId="{92949A3F-DAF2-944F-9BCA-D99051D964C6}" destId="{0D11154F-E317-3447-8A27-2B996916DAC9}" srcOrd="1" destOrd="0" presId="urn:microsoft.com/office/officeart/2008/layout/LinedList"/>
    <dgm:cxn modelId="{3444FDD8-1974-6A46-8DA7-51AE37BE7FF1}" type="presParOf" srcId="{10420CAD-0C19-6C4F-BE7E-5BD717D18127}" destId="{AD427954-527A-4747-AA71-6D3065285C59}" srcOrd="20" destOrd="0" presId="urn:microsoft.com/office/officeart/2008/layout/LinedList"/>
    <dgm:cxn modelId="{7F500037-EF50-DD4F-9F47-0D36FB0B3901}" type="presParOf" srcId="{10420CAD-0C19-6C4F-BE7E-5BD717D18127}" destId="{CA96B06B-1BD8-E74E-A867-08120BC3DEA2}" srcOrd="21" destOrd="0" presId="urn:microsoft.com/office/officeart/2008/layout/LinedList"/>
    <dgm:cxn modelId="{466486C0-6DE3-9E48-8CA8-128144CDFEA4}" type="presParOf" srcId="{CA96B06B-1BD8-E74E-A867-08120BC3DEA2}" destId="{16E83CE8-6D64-C042-83E0-28AA04D5E342}" srcOrd="0" destOrd="0" presId="urn:microsoft.com/office/officeart/2008/layout/LinedList"/>
    <dgm:cxn modelId="{6D339377-C15D-874B-A799-738F1D8D0042}" type="presParOf" srcId="{CA96B06B-1BD8-E74E-A867-08120BC3DEA2}" destId="{8EBB9C8D-BFF6-6E4A-9B8B-BC641289A4A8}" srcOrd="1" destOrd="0" presId="urn:microsoft.com/office/officeart/2008/layout/LinedList"/>
    <dgm:cxn modelId="{5A7F767B-9737-B64D-9047-3D2DE760F462}" type="presParOf" srcId="{10420CAD-0C19-6C4F-BE7E-5BD717D18127}" destId="{8E7448F0-DD8E-934B-96B6-720646601D92}" srcOrd="22" destOrd="0" presId="urn:microsoft.com/office/officeart/2008/layout/LinedList"/>
    <dgm:cxn modelId="{38945F95-05B2-964B-ABDA-33FCEDA33CE8}" type="presParOf" srcId="{10420CAD-0C19-6C4F-BE7E-5BD717D18127}" destId="{2E8112D8-BEE7-0B4E-AACF-47F5C600B2A6}" srcOrd="23" destOrd="0" presId="urn:microsoft.com/office/officeart/2008/layout/LinedList"/>
    <dgm:cxn modelId="{8040D9F1-133E-F44D-B246-E198C75DD24F}" type="presParOf" srcId="{2E8112D8-BEE7-0B4E-AACF-47F5C600B2A6}" destId="{CC704B78-0895-D744-98E9-57576128F569}" srcOrd="0" destOrd="0" presId="urn:microsoft.com/office/officeart/2008/layout/LinedList"/>
    <dgm:cxn modelId="{63906C1A-23A2-0F44-9B20-EC1CECCCDAC0}" type="presParOf" srcId="{2E8112D8-BEE7-0B4E-AACF-47F5C600B2A6}" destId="{49097D1A-4434-A147-8351-5C1E41C47A52}" srcOrd="1" destOrd="0" presId="urn:microsoft.com/office/officeart/2008/layout/LinedList"/>
  </dgm:cxnLst>
  <dgm:bg>
    <a:noFill/>
  </dgm:bg>
  <dgm:whole>
    <a:ln w="38100" cap="flat" cmpd="sng" algn="ctr">
      <a:solidFill>
        <a:schemeClr val="tx1"/>
      </a:solidFill>
      <a:prstDash val="solid"/>
      <a:round/>
      <a:headEnd type="none" w="med" len="med"/>
      <a:tailEnd type="none" w="med" len="med"/>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8F7D3B-4DF4-2842-8924-DFFB278EF349}">
      <dsp:nvSpPr>
        <dsp:cNvPr id="0" name=""/>
        <dsp:cNvSpPr/>
      </dsp:nvSpPr>
      <dsp:spPr>
        <a:xfrm>
          <a:off x="0" y="2628"/>
          <a:ext cx="694360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570991-F37F-544D-9F84-5D39DC4E48B6}">
      <dsp:nvSpPr>
        <dsp:cNvPr id="0" name=""/>
        <dsp:cNvSpPr/>
      </dsp:nvSpPr>
      <dsp:spPr>
        <a:xfrm>
          <a:off x="0" y="0"/>
          <a:ext cx="6943601" cy="44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dirty="0">
              <a:latin typeface="Calibri" panose="020F0502020204030204" pitchFamily="34" charset="0"/>
              <a:cs typeface="Calibri" panose="020F0502020204030204" pitchFamily="34" charset="0"/>
            </a:rPr>
            <a:t>Which outlet has significantly higher and lower sales </a:t>
          </a:r>
        </a:p>
      </dsp:txBody>
      <dsp:txXfrm>
        <a:off x="0" y="0"/>
        <a:ext cx="6943601" cy="448080"/>
      </dsp:txXfrm>
    </dsp:sp>
    <dsp:sp modelId="{17AC6843-3DB6-BF43-8EDE-0FC04CCCF554}">
      <dsp:nvSpPr>
        <dsp:cNvPr id="0" name=""/>
        <dsp:cNvSpPr/>
      </dsp:nvSpPr>
      <dsp:spPr>
        <a:xfrm>
          <a:off x="0" y="450709"/>
          <a:ext cx="694360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20A7AB2-95D5-7249-B787-99F9CAE5F99D}">
      <dsp:nvSpPr>
        <dsp:cNvPr id="0" name=""/>
        <dsp:cNvSpPr/>
      </dsp:nvSpPr>
      <dsp:spPr>
        <a:xfrm>
          <a:off x="0" y="450709"/>
          <a:ext cx="6943601" cy="448080"/>
        </a:xfrm>
        <a:prstGeom prst="rect">
          <a:avLst/>
        </a:prstGeom>
        <a:noFill/>
        <a:ln>
          <a:solidFill>
            <a:schemeClr val="tx1"/>
          </a:solid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dirty="0">
              <a:latin typeface="Calibri" panose="020F0502020204030204" pitchFamily="34" charset="0"/>
              <a:cs typeface="Calibri" panose="020F0502020204030204" pitchFamily="34" charset="0"/>
            </a:rPr>
            <a:t>Which feature significantly makes the differences in the sales.</a:t>
          </a:r>
        </a:p>
      </dsp:txBody>
      <dsp:txXfrm>
        <a:off x="0" y="450709"/>
        <a:ext cx="6943601" cy="448080"/>
      </dsp:txXfrm>
    </dsp:sp>
    <dsp:sp modelId="{F41FEE2D-C9BE-2C45-AB1B-64BE79472A56}">
      <dsp:nvSpPr>
        <dsp:cNvPr id="0" name=""/>
        <dsp:cNvSpPr/>
      </dsp:nvSpPr>
      <dsp:spPr>
        <a:xfrm>
          <a:off x="0" y="898790"/>
          <a:ext cx="694360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4A8CE53-35E8-0F44-9FA5-9A661855CD06}">
      <dsp:nvSpPr>
        <dsp:cNvPr id="0" name=""/>
        <dsp:cNvSpPr/>
      </dsp:nvSpPr>
      <dsp:spPr>
        <a:xfrm>
          <a:off x="0" y="896159"/>
          <a:ext cx="6943601" cy="448080"/>
        </a:xfrm>
        <a:prstGeom prst="rect">
          <a:avLst/>
        </a:prstGeom>
        <a:noFill/>
        <a:ln>
          <a:solidFill>
            <a:schemeClr val="tx1"/>
          </a:solid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dirty="0">
              <a:latin typeface="Calibri" panose="020F0502020204030204" pitchFamily="34" charset="0"/>
              <a:cs typeface="Calibri" panose="020F0502020204030204" pitchFamily="34" charset="0"/>
            </a:rPr>
            <a:t>Which outlet older or latest which shown the best strategy on improving the sales</a:t>
          </a:r>
        </a:p>
      </dsp:txBody>
      <dsp:txXfrm>
        <a:off x="0" y="896159"/>
        <a:ext cx="6943601" cy="448080"/>
      </dsp:txXfrm>
    </dsp:sp>
    <dsp:sp modelId="{BBEBA904-36AA-D649-BBEA-C7B36AEDEC12}">
      <dsp:nvSpPr>
        <dsp:cNvPr id="0" name=""/>
        <dsp:cNvSpPr/>
      </dsp:nvSpPr>
      <dsp:spPr>
        <a:xfrm>
          <a:off x="0" y="1346871"/>
          <a:ext cx="694360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80F165A-C6A6-A242-9B5D-3C0B91B0E2ED}">
      <dsp:nvSpPr>
        <dsp:cNvPr id="0" name=""/>
        <dsp:cNvSpPr/>
      </dsp:nvSpPr>
      <dsp:spPr>
        <a:xfrm>
          <a:off x="0" y="1344240"/>
          <a:ext cx="6943601" cy="448080"/>
        </a:xfrm>
        <a:prstGeom prst="rect">
          <a:avLst/>
        </a:prstGeom>
        <a:noFill/>
        <a:ln>
          <a:solidFill>
            <a:schemeClr val="tx1"/>
          </a:solid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dirty="0">
              <a:latin typeface="Calibri" panose="020F0502020204030204" pitchFamily="34" charset="0"/>
              <a:cs typeface="Calibri" panose="020F0502020204030204" pitchFamily="34" charset="0"/>
            </a:rPr>
            <a:t>Which items  improve the sales on the particular outlet.(</a:t>
          </a:r>
          <a:r>
            <a:rPr lang="en-IN" sz="1600" kern="1200" dirty="0">
              <a:latin typeface="Calibri" panose="020F0502020204030204" pitchFamily="34" charset="0"/>
              <a:cs typeface="Calibri" panose="020F0502020204030204" pitchFamily="34" charset="0"/>
            </a:rPr>
            <a:t>FDL03</a:t>
          </a:r>
          <a:r>
            <a:rPr lang="en-US" sz="1600" kern="1200" dirty="0">
              <a:latin typeface="Calibri" panose="020F0502020204030204" pitchFamily="34" charset="0"/>
              <a:cs typeface="Calibri" panose="020F0502020204030204" pitchFamily="34" charset="0"/>
            </a:rPr>
            <a:t>)</a:t>
          </a:r>
        </a:p>
      </dsp:txBody>
      <dsp:txXfrm>
        <a:off x="0" y="1344240"/>
        <a:ext cx="6943601" cy="448080"/>
      </dsp:txXfrm>
    </dsp:sp>
    <dsp:sp modelId="{40E795FE-07B8-C543-9DB9-24DC2B91BAA9}">
      <dsp:nvSpPr>
        <dsp:cNvPr id="0" name=""/>
        <dsp:cNvSpPr/>
      </dsp:nvSpPr>
      <dsp:spPr>
        <a:xfrm>
          <a:off x="0" y="1794952"/>
          <a:ext cx="694360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521CBE8-91A3-B643-A2A8-3A862E7A5E9A}">
      <dsp:nvSpPr>
        <dsp:cNvPr id="0" name=""/>
        <dsp:cNvSpPr/>
      </dsp:nvSpPr>
      <dsp:spPr>
        <a:xfrm>
          <a:off x="0" y="1794952"/>
          <a:ext cx="6943601" cy="448080"/>
        </a:xfrm>
        <a:prstGeom prst="rect">
          <a:avLst/>
        </a:prstGeom>
        <a:noFill/>
        <a:ln>
          <a:solidFill>
            <a:schemeClr val="tx1"/>
          </a:solid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dirty="0">
              <a:latin typeface="Calibri" panose="020F0502020204030204" pitchFamily="34" charset="0"/>
              <a:cs typeface="Calibri" panose="020F0502020204030204" pitchFamily="34" charset="0"/>
            </a:rPr>
            <a:t>predict the sales of each product from each outlet.</a:t>
          </a:r>
          <a:r>
            <a:rPr lang="en-US" sz="1600" kern="1200" dirty="0">
              <a:latin typeface="Calibri" panose="020F0502020204030204" pitchFamily="34" charset="0"/>
              <a:cs typeface="Calibri" panose="020F0502020204030204" pitchFamily="34" charset="0"/>
            </a:rPr>
            <a:t> </a:t>
          </a:r>
        </a:p>
      </dsp:txBody>
      <dsp:txXfrm>
        <a:off x="0" y="1794952"/>
        <a:ext cx="6943601" cy="448080"/>
      </dsp:txXfrm>
    </dsp:sp>
    <dsp:sp modelId="{0AE73402-6FFA-1B41-847D-2B3DA74379F0}">
      <dsp:nvSpPr>
        <dsp:cNvPr id="0" name=""/>
        <dsp:cNvSpPr/>
      </dsp:nvSpPr>
      <dsp:spPr>
        <a:xfrm>
          <a:off x="0" y="2243033"/>
          <a:ext cx="694360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DBF2F39-BCC5-5D4B-8123-B4724CD963CB}">
      <dsp:nvSpPr>
        <dsp:cNvPr id="0" name=""/>
        <dsp:cNvSpPr/>
      </dsp:nvSpPr>
      <dsp:spPr>
        <a:xfrm>
          <a:off x="0" y="2240402"/>
          <a:ext cx="6943601" cy="448080"/>
        </a:xfrm>
        <a:prstGeom prst="rect">
          <a:avLst/>
        </a:prstGeom>
        <a:noFill/>
        <a:ln>
          <a:solidFill>
            <a:schemeClr val="tx1"/>
          </a:solid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dirty="0">
              <a:latin typeface="Calibri" panose="020F0502020204030204" pitchFamily="34" charset="0"/>
              <a:cs typeface="Calibri" panose="020F0502020204030204" pitchFamily="34" charset="0"/>
            </a:rPr>
            <a:t>One of the item making the negative sales </a:t>
          </a:r>
        </a:p>
      </dsp:txBody>
      <dsp:txXfrm>
        <a:off x="0" y="2240402"/>
        <a:ext cx="6943601" cy="448080"/>
      </dsp:txXfrm>
    </dsp:sp>
    <dsp:sp modelId="{1B9A6439-3F3A-3841-9686-D43456400488}">
      <dsp:nvSpPr>
        <dsp:cNvPr id="0" name=""/>
        <dsp:cNvSpPr/>
      </dsp:nvSpPr>
      <dsp:spPr>
        <a:xfrm>
          <a:off x="0" y="2691114"/>
          <a:ext cx="694360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93EDE66-E4E3-AF4C-B6DA-6EA09B9AD460}">
      <dsp:nvSpPr>
        <dsp:cNvPr id="0" name=""/>
        <dsp:cNvSpPr/>
      </dsp:nvSpPr>
      <dsp:spPr>
        <a:xfrm>
          <a:off x="0" y="2688483"/>
          <a:ext cx="6943601" cy="448080"/>
        </a:xfrm>
        <a:prstGeom prst="rect">
          <a:avLst/>
        </a:prstGeom>
        <a:solidFill>
          <a:schemeClr val="bg1"/>
        </a:solidFill>
        <a:ln>
          <a:solidFill>
            <a:schemeClr val="tx1"/>
          </a:solid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dirty="0">
              <a:latin typeface="Calibri" panose="020F0502020204030204" pitchFamily="34" charset="0"/>
              <a:cs typeface="Calibri" panose="020F0502020204030204" pitchFamily="34" charset="0"/>
            </a:rPr>
            <a:t>Top 20 items and outlets which is making the differences in sales </a:t>
          </a:r>
        </a:p>
      </dsp:txBody>
      <dsp:txXfrm>
        <a:off x="0" y="2688483"/>
        <a:ext cx="6943601" cy="448080"/>
      </dsp:txXfrm>
    </dsp:sp>
    <dsp:sp modelId="{2F11B1BE-4DF5-3445-8DF0-764DFEE1C32F}">
      <dsp:nvSpPr>
        <dsp:cNvPr id="0" name=""/>
        <dsp:cNvSpPr/>
      </dsp:nvSpPr>
      <dsp:spPr>
        <a:xfrm>
          <a:off x="0" y="3139194"/>
          <a:ext cx="694360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C36802C-F12E-364B-AB5A-31D94B29DB55}">
      <dsp:nvSpPr>
        <dsp:cNvPr id="0" name=""/>
        <dsp:cNvSpPr/>
      </dsp:nvSpPr>
      <dsp:spPr>
        <a:xfrm>
          <a:off x="0" y="3139194"/>
          <a:ext cx="6943601" cy="448080"/>
        </a:xfrm>
        <a:prstGeom prst="rect">
          <a:avLst/>
        </a:prstGeom>
        <a:noFill/>
        <a:ln>
          <a:solidFill>
            <a:schemeClr val="tx1"/>
          </a:solid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dirty="0">
              <a:latin typeface="Calibri" panose="020F0502020204030204" pitchFamily="34" charset="0"/>
              <a:cs typeface="Calibri" panose="020F0502020204030204" pitchFamily="34" charset="0"/>
            </a:rPr>
            <a:t>Least  20 items items which is impacting sales.</a:t>
          </a:r>
        </a:p>
      </dsp:txBody>
      <dsp:txXfrm>
        <a:off x="0" y="3139194"/>
        <a:ext cx="6943601" cy="448080"/>
      </dsp:txXfrm>
    </dsp:sp>
    <dsp:sp modelId="{2CD1D22B-3CBF-C24A-9B10-C4A93E78ACE9}">
      <dsp:nvSpPr>
        <dsp:cNvPr id="0" name=""/>
        <dsp:cNvSpPr/>
      </dsp:nvSpPr>
      <dsp:spPr>
        <a:xfrm>
          <a:off x="0" y="3587275"/>
          <a:ext cx="694360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4CF324A-C4E8-2E48-8921-94F5A8996CDC}">
      <dsp:nvSpPr>
        <dsp:cNvPr id="0" name=""/>
        <dsp:cNvSpPr/>
      </dsp:nvSpPr>
      <dsp:spPr>
        <a:xfrm>
          <a:off x="0" y="3587275"/>
          <a:ext cx="6943601" cy="448080"/>
        </a:xfrm>
        <a:prstGeom prst="rect">
          <a:avLst/>
        </a:prstGeom>
        <a:noFill/>
        <a:ln>
          <a:solidFill>
            <a:schemeClr val="tx1"/>
          </a:solid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dirty="0" err="1">
              <a:latin typeface="Calibri" panose="020F0502020204030204" pitchFamily="34" charset="0"/>
              <a:cs typeface="Calibri" panose="020F0502020204030204" pitchFamily="34" charset="0"/>
            </a:rPr>
            <a:t>Item_ID</a:t>
          </a:r>
          <a:r>
            <a:rPr lang="en-IN" sz="1600" kern="1200" dirty="0">
              <a:latin typeface="Calibri" panose="020F0502020204030204" pitchFamily="34" charset="0"/>
              <a:cs typeface="Calibri" panose="020F0502020204030204" pitchFamily="34" charset="0"/>
            </a:rPr>
            <a:t> </a:t>
          </a:r>
          <a:r>
            <a:rPr lang="en-IN" sz="1600" kern="1200" dirty="0" err="1">
              <a:latin typeface="Calibri" panose="020F0502020204030204" pitchFamily="34" charset="0"/>
              <a:cs typeface="Calibri" panose="020F0502020204030204" pitchFamily="34" charset="0"/>
            </a:rPr>
            <a:t>Outlet_ID</a:t>
          </a:r>
          <a:endParaRPr lang="en-US" sz="1600" kern="1200" dirty="0">
            <a:latin typeface="Calibri" panose="020F0502020204030204" pitchFamily="34" charset="0"/>
            <a:cs typeface="Calibri" panose="020F0502020204030204" pitchFamily="34" charset="0"/>
          </a:endParaRPr>
        </a:p>
      </dsp:txBody>
      <dsp:txXfrm>
        <a:off x="0" y="3587275"/>
        <a:ext cx="6943601" cy="448080"/>
      </dsp:txXfrm>
    </dsp:sp>
    <dsp:sp modelId="{C876F7A9-7BBB-3F4F-8648-1BD98097AA18}">
      <dsp:nvSpPr>
        <dsp:cNvPr id="0" name=""/>
        <dsp:cNvSpPr/>
      </dsp:nvSpPr>
      <dsp:spPr>
        <a:xfrm>
          <a:off x="0" y="4035356"/>
          <a:ext cx="6943601" cy="0"/>
        </a:xfrm>
        <a:prstGeom prst="line">
          <a:avLst/>
        </a:prstGeom>
        <a:solidFill>
          <a:schemeClr val="accent1">
            <a:hueOff val="0"/>
            <a:satOff val="0"/>
            <a:lumOff val="0"/>
            <a:alphaOff val="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C24459A5-4422-8A4E-8936-D338FFE77E8B}">
      <dsp:nvSpPr>
        <dsp:cNvPr id="0" name=""/>
        <dsp:cNvSpPr/>
      </dsp:nvSpPr>
      <dsp:spPr>
        <a:xfrm>
          <a:off x="0" y="4035356"/>
          <a:ext cx="6943601" cy="448080"/>
        </a:xfrm>
        <a:prstGeom prst="rect">
          <a:avLst/>
        </a:prstGeom>
        <a:noFill/>
        <a:ln>
          <a:solidFill>
            <a:schemeClr val="tx1"/>
          </a:solid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dirty="0">
              <a:latin typeface="Calibri" panose="020F0502020204030204" pitchFamily="34" charset="0"/>
              <a:cs typeface="Calibri" panose="020F0502020204030204" pitchFamily="34" charset="0"/>
            </a:rPr>
            <a:t>FDL03 OUT035 -392.899955</a:t>
          </a:r>
          <a:endParaRPr lang="en-US" sz="1600" kern="1200" dirty="0">
            <a:latin typeface="Calibri" panose="020F0502020204030204" pitchFamily="34" charset="0"/>
            <a:cs typeface="Calibri" panose="020F0502020204030204" pitchFamily="34" charset="0"/>
          </a:endParaRPr>
        </a:p>
      </dsp:txBody>
      <dsp:txXfrm>
        <a:off x="0" y="4035356"/>
        <a:ext cx="6943601" cy="448080"/>
      </dsp:txXfrm>
    </dsp:sp>
    <dsp:sp modelId="{AD427954-527A-4747-AA71-6D3065285C59}">
      <dsp:nvSpPr>
        <dsp:cNvPr id="0" name=""/>
        <dsp:cNvSpPr/>
      </dsp:nvSpPr>
      <dsp:spPr>
        <a:xfrm>
          <a:off x="0" y="4483437"/>
          <a:ext cx="6943601" cy="0"/>
        </a:xfrm>
        <a:prstGeom prst="line">
          <a:avLst/>
        </a:prstGeom>
        <a:solidFill>
          <a:schemeClr val="accent1">
            <a:hueOff val="0"/>
            <a:satOff val="0"/>
            <a:lumOff val="0"/>
            <a:alphaOff val="0"/>
          </a:schemeClr>
        </a:solid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6E83CE8-6D64-C042-83E0-28AA04D5E342}">
      <dsp:nvSpPr>
        <dsp:cNvPr id="0" name=""/>
        <dsp:cNvSpPr/>
      </dsp:nvSpPr>
      <dsp:spPr>
        <a:xfrm>
          <a:off x="0" y="4483437"/>
          <a:ext cx="6943601" cy="4480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IN" sz="1600" kern="1200" dirty="0">
              <a:latin typeface="Calibri" panose="020F0502020204030204" pitchFamily="34" charset="0"/>
              <a:cs typeface="Calibri" panose="020F0502020204030204" pitchFamily="34" charset="0"/>
            </a:rPr>
            <a:t>FDN39 OUT013 15.502287</a:t>
          </a:r>
          <a:endParaRPr lang="en-US" sz="1600" kern="1200" dirty="0">
            <a:latin typeface="Calibri" panose="020F0502020204030204" pitchFamily="34" charset="0"/>
            <a:cs typeface="Calibri" panose="020F0502020204030204" pitchFamily="34" charset="0"/>
          </a:endParaRPr>
        </a:p>
      </dsp:txBody>
      <dsp:txXfrm>
        <a:off x="0" y="4483437"/>
        <a:ext cx="6943601" cy="448080"/>
      </dsp:txXfrm>
    </dsp:sp>
    <dsp:sp modelId="{8E7448F0-DD8E-934B-96B6-720646601D92}">
      <dsp:nvSpPr>
        <dsp:cNvPr id="0" name=""/>
        <dsp:cNvSpPr/>
      </dsp:nvSpPr>
      <dsp:spPr>
        <a:xfrm>
          <a:off x="0" y="4931518"/>
          <a:ext cx="6943601"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C704B78-0895-D744-98E9-57576128F569}">
      <dsp:nvSpPr>
        <dsp:cNvPr id="0" name=""/>
        <dsp:cNvSpPr/>
      </dsp:nvSpPr>
      <dsp:spPr>
        <a:xfrm>
          <a:off x="0" y="4931518"/>
          <a:ext cx="6943601" cy="448080"/>
        </a:xfrm>
        <a:prstGeom prst="rect">
          <a:avLst/>
        </a:prstGeom>
        <a:noFill/>
        <a:ln>
          <a:solidFill>
            <a:schemeClr val="tx1"/>
          </a:solid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kern="1200" dirty="0">
              <a:latin typeface="Calibri" panose="020F0502020204030204" pitchFamily="34" charset="0"/>
              <a:cs typeface="Calibri" panose="020F0502020204030204" pitchFamily="34" charset="0"/>
            </a:rPr>
            <a:t>Item ID FDE11 that makes higher sales which significantly correlated to item sales.</a:t>
          </a:r>
        </a:p>
      </dsp:txBody>
      <dsp:txXfrm>
        <a:off x="0" y="4931518"/>
        <a:ext cx="6943601" cy="44808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756FB-E05E-443F-88A1-CFC90638997C}"/>
              </a:ext>
            </a:extLst>
          </p:cNvPr>
          <p:cNvSpPr>
            <a:spLocks noGrp="1"/>
          </p:cNvSpPr>
          <p:nvPr>
            <p:ph type="ctrTitle"/>
          </p:nvPr>
        </p:nvSpPr>
        <p:spPr>
          <a:xfrm>
            <a:off x="1084727" y="1597961"/>
            <a:ext cx="9144000" cy="31623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3C5DA97A-281B-4A77-9D2C-C5E6A860E645}"/>
              </a:ext>
            </a:extLst>
          </p:cNvPr>
          <p:cNvSpPr>
            <a:spLocks noGrp="1"/>
          </p:cNvSpPr>
          <p:nvPr>
            <p:ph type="subTitle" idx="1"/>
          </p:nvPr>
        </p:nvSpPr>
        <p:spPr>
          <a:xfrm>
            <a:off x="1084727" y="4902488"/>
            <a:ext cx="9144000" cy="98507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A5FD7BAE-E194-4223-BB4E-5E487863F5BE}"/>
              </a:ext>
            </a:extLst>
          </p:cNvPr>
          <p:cNvSpPr>
            <a:spLocks noGrp="1"/>
          </p:cNvSpPr>
          <p:nvPr>
            <p:ph type="dt" sz="half" idx="10"/>
          </p:nvPr>
        </p:nvSpPr>
        <p:spPr/>
        <p:txBody>
          <a:bodyPr/>
          <a:lstStyle/>
          <a:p>
            <a:fld id="{8C28A28C-4C6A-46EA-90C0-4EE0B89CC5C7}" type="datetimeFigureOut">
              <a:rPr lang="en-US" smtClean="0"/>
              <a:t>10/27/2021</a:t>
            </a:fld>
            <a:endParaRPr lang="en-US" dirty="0"/>
          </a:p>
        </p:txBody>
      </p:sp>
      <p:sp>
        <p:nvSpPr>
          <p:cNvPr id="5" name="Footer Placeholder 4">
            <a:extLst>
              <a:ext uri="{FF2B5EF4-FFF2-40B4-BE49-F238E27FC236}">
                <a16:creationId xmlns:a16="http://schemas.microsoft.com/office/drawing/2014/main" id="{9721F6C9-7279-4DF8-9462-3EFEFA03FB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457072-0A38-49AD-8D0D-0E42DD488E4F}"/>
              </a:ext>
            </a:extLst>
          </p:cNvPr>
          <p:cNvSpPr>
            <a:spLocks noGrp="1"/>
          </p:cNvSpPr>
          <p:nvPr>
            <p:ph type="sldNum" sz="quarter" idx="12"/>
          </p:nvPr>
        </p:nvSpPr>
        <p:spPr/>
        <p:txBody>
          <a:bodyPr/>
          <a:lstStyle/>
          <a:p>
            <a:fld id="{5DEF7F31-0B8A-474A-B86C-91F381754329}" type="slidenum">
              <a:rPr lang="en-US" smtClean="0"/>
              <a:t>‹#›</a:t>
            </a:fld>
            <a:endParaRPr lang="en-US" dirty="0"/>
          </a:p>
        </p:txBody>
      </p:sp>
    </p:spTree>
    <p:extLst>
      <p:ext uri="{BB962C8B-B14F-4D97-AF65-F5344CB8AC3E}">
        <p14:creationId xmlns:p14="http://schemas.microsoft.com/office/powerpoint/2010/main" val="9120165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89E81-5CFF-4A28-B9C8-5D54E51DF202}"/>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158A4CC8-DCB0-4E94-98A7-236E3D1866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D1F802-21C2-44B2-A419-55469D826571}"/>
              </a:ext>
            </a:extLst>
          </p:cNvPr>
          <p:cNvSpPr>
            <a:spLocks noGrp="1"/>
          </p:cNvSpPr>
          <p:nvPr>
            <p:ph type="dt" sz="half" idx="10"/>
          </p:nvPr>
        </p:nvSpPr>
        <p:spPr/>
        <p:txBody>
          <a:bodyPr/>
          <a:lstStyle/>
          <a:p>
            <a:fld id="{8C28A28C-4C6A-46EA-90C0-4EE0B89CC5C7}" type="datetimeFigureOut">
              <a:rPr lang="en-US" smtClean="0"/>
              <a:t>10/27/2021</a:t>
            </a:fld>
            <a:endParaRPr lang="en-US"/>
          </a:p>
        </p:txBody>
      </p:sp>
      <p:sp>
        <p:nvSpPr>
          <p:cNvPr id="5" name="Footer Placeholder 4">
            <a:extLst>
              <a:ext uri="{FF2B5EF4-FFF2-40B4-BE49-F238E27FC236}">
                <a16:creationId xmlns:a16="http://schemas.microsoft.com/office/drawing/2014/main" id="{84BDB709-08FF-4C4A-8670-4CCA9146F9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95375-1CC8-4950-8439-877451C4266D}"/>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73347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8BDF0-A155-454D-B3E2-AD15D0905A62}"/>
              </a:ext>
            </a:extLst>
          </p:cNvPr>
          <p:cNvSpPr>
            <a:spLocks noGrp="1"/>
          </p:cNvSpPr>
          <p:nvPr>
            <p:ph type="title" orient="vert"/>
          </p:nvPr>
        </p:nvSpPr>
        <p:spPr>
          <a:xfrm>
            <a:off x="9073242" y="827313"/>
            <a:ext cx="2280557" cy="5061857"/>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07244E0D-96EC-4B35-BA5C-5DAFCC7281AE}"/>
              </a:ext>
            </a:extLst>
          </p:cNvPr>
          <p:cNvSpPr>
            <a:spLocks noGrp="1"/>
          </p:cNvSpPr>
          <p:nvPr>
            <p:ph type="body" orient="vert" idx="1"/>
          </p:nvPr>
        </p:nvSpPr>
        <p:spPr>
          <a:xfrm>
            <a:off x="838200" y="827313"/>
            <a:ext cx="8115300" cy="5061857"/>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13ADC4E-9FB1-439F-B0FB-47F47B3421A7}"/>
              </a:ext>
            </a:extLst>
          </p:cNvPr>
          <p:cNvSpPr>
            <a:spLocks noGrp="1"/>
          </p:cNvSpPr>
          <p:nvPr>
            <p:ph type="dt" sz="half" idx="10"/>
          </p:nvPr>
        </p:nvSpPr>
        <p:spPr/>
        <p:txBody>
          <a:bodyPr/>
          <a:lstStyle/>
          <a:p>
            <a:fld id="{8C28A28C-4C6A-46EA-90C0-4EE0B89CC5C7}" type="datetimeFigureOut">
              <a:rPr lang="en-US" smtClean="0"/>
              <a:t>10/27/2021</a:t>
            </a:fld>
            <a:endParaRPr lang="en-US"/>
          </a:p>
        </p:txBody>
      </p:sp>
      <p:sp>
        <p:nvSpPr>
          <p:cNvPr id="5" name="Footer Placeholder 4">
            <a:extLst>
              <a:ext uri="{FF2B5EF4-FFF2-40B4-BE49-F238E27FC236}">
                <a16:creationId xmlns:a16="http://schemas.microsoft.com/office/drawing/2014/main" id="{637EE406-061A-4440-BA75-3B684FC84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6D93CF-F5F3-4897-A51E-47D577FDD344}"/>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87715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98199-C6CF-4DFF-A750-435F06CC74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F2D5EB-F993-411F-9DBA-971321FC00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A5D216-27F9-4078-8349-ABC9F614A5E7}"/>
              </a:ext>
            </a:extLst>
          </p:cNvPr>
          <p:cNvSpPr>
            <a:spLocks noGrp="1"/>
          </p:cNvSpPr>
          <p:nvPr>
            <p:ph type="dt" sz="half" idx="10"/>
          </p:nvPr>
        </p:nvSpPr>
        <p:spPr/>
        <p:txBody>
          <a:bodyPr/>
          <a:lstStyle/>
          <a:p>
            <a:fld id="{8C28A28C-4C6A-46EA-90C0-4EE0B89CC5C7}" type="datetimeFigureOut">
              <a:rPr lang="en-US" smtClean="0"/>
              <a:t>10/27/2021</a:t>
            </a:fld>
            <a:endParaRPr lang="en-US"/>
          </a:p>
        </p:txBody>
      </p:sp>
      <p:sp>
        <p:nvSpPr>
          <p:cNvPr id="5" name="Footer Placeholder 4">
            <a:extLst>
              <a:ext uri="{FF2B5EF4-FFF2-40B4-BE49-F238E27FC236}">
                <a16:creationId xmlns:a16="http://schemas.microsoft.com/office/drawing/2014/main" id="{4384F8A8-FBA7-4F25-ADEA-AF346495DE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4609F8-5897-4724-8FA6-3EFDE8F2DD79}"/>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7782089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C0F0C-7BA8-490D-B4C9-CCE145DCD19A}"/>
              </a:ext>
            </a:extLst>
          </p:cNvPr>
          <p:cNvSpPr>
            <a:spLocks noGrp="1"/>
          </p:cNvSpPr>
          <p:nvPr>
            <p:ph type="title"/>
          </p:nvPr>
        </p:nvSpPr>
        <p:spPr>
          <a:xfrm>
            <a:off x="1084726" y="1709738"/>
            <a:ext cx="9143999" cy="3050523"/>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290E61-B837-4BE4-9BC7-6AF706BCCA42}"/>
              </a:ext>
            </a:extLst>
          </p:cNvPr>
          <p:cNvSpPr>
            <a:spLocks noGrp="1"/>
          </p:cNvSpPr>
          <p:nvPr>
            <p:ph type="body" idx="1"/>
          </p:nvPr>
        </p:nvSpPr>
        <p:spPr>
          <a:xfrm>
            <a:off x="1084726" y="4902488"/>
            <a:ext cx="9143999" cy="985075"/>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52E15F-E46D-44C6-9FB9-07B0BC545AEF}"/>
              </a:ext>
            </a:extLst>
          </p:cNvPr>
          <p:cNvSpPr>
            <a:spLocks noGrp="1"/>
          </p:cNvSpPr>
          <p:nvPr>
            <p:ph type="dt" sz="half" idx="10"/>
          </p:nvPr>
        </p:nvSpPr>
        <p:spPr/>
        <p:txBody>
          <a:bodyPr/>
          <a:lstStyle/>
          <a:p>
            <a:fld id="{8C28A28C-4C6A-46EA-90C0-4EE0B89CC5C7}" type="datetimeFigureOut">
              <a:rPr lang="en-US" smtClean="0"/>
              <a:t>10/27/2021</a:t>
            </a:fld>
            <a:endParaRPr lang="en-US"/>
          </a:p>
        </p:txBody>
      </p:sp>
      <p:sp>
        <p:nvSpPr>
          <p:cNvPr id="5" name="Footer Placeholder 4">
            <a:extLst>
              <a:ext uri="{FF2B5EF4-FFF2-40B4-BE49-F238E27FC236}">
                <a16:creationId xmlns:a16="http://schemas.microsoft.com/office/drawing/2014/main" id="{2EBF6955-3667-4857-B35A-9E12F79886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14B309-D15E-4FA1-9B8D-8C1F3B56C375}"/>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4775698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219AB-91F9-4F80-9B5D-2E6FE925F0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19F334-D0CF-4DFD-BAA9-3ECD639B1F1E}"/>
              </a:ext>
            </a:extLst>
          </p:cNvPr>
          <p:cNvSpPr>
            <a:spLocks noGrp="1"/>
          </p:cNvSpPr>
          <p:nvPr>
            <p:ph sz="half" idx="1"/>
          </p:nvPr>
        </p:nvSpPr>
        <p:spPr>
          <a:xfrm>
            <a:off x="1077362" y="2227809"/>
            <a:ext cx="4942438" cy="39491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5E0B5D-4613-4DA7-BA20-58B19BE8A496}"/>
              </a:ext>
            </a:extLst>
          </p:cNvPr>
          <p:cNvSpPr>
            <a:spLocks noGrp="1"/>
          </p:cNvSpPr>
          <p:nvPr>
            <p:ph sz="half" idx="2"/>
          </p:nvPr>
        </p:nvSpPr>
        <p:spPr>
          <a:xfrm>
            <a:off x="6172200" y="2227809"/>
            <a:ext cx="4855265" cy="39491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4F311AB-0603-424D-BC42-0CEAB3562BA4}"/>
              </a:ext>
            </a:extLst>
          </p:cNvPr>
          <p:cNvSpPr>
            <a:spLocks noGrp="1"/>
          </p:cNvSpPr>
          <p:nvPr>
            <p:ph type="dt" sz="half" idx="10"/>
          </p:nvPr>
        </p:nvSpPr>
        <p:spPr/>
        <p:txBody>
          <a:bodyPr/>
          <a:lstStyle/>
          <a:p>
            <a:fld id="{8C28A28C-4C6A-46EA-90C0-4EE0B89CC5C7}" type="datetimeFigureOut">
              <a:rPr lang="en-US" smtClean="0"/>
              <a:t>10/27/2021</a:t>
            </a:fld>
            <a:endParaRPr lang="en-US"/>
          </a:p>
        </p:txBody>
      </p:sp>
      <p:sp>
        <p:nvSpPr>
          <p:cNvPr id="6" name="Footer Placeholder 5">
            <a:extLst>
              <a:ext uri="{FF2B5EF4-FFF2-40B4-BE49-F238E27FC236}">
                <a16:creationId xmlns:a16="http://schemas.microsoft.com/office/drawing/2014/main" id="{7A3AA2AC-0C5F-4835-BE47-D780C29890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6C54C0-DFDA-4778-9EE8-5E5C30E05412}"/>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9858632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F3603-5B09-4916-8324-A6BDAB4E060E}"/>
              </a:ext>
            </a:extLst>
          </p:cNvPr>
          <p:cNvSpPr>
            <a:spLocks noGrp="1"/>
          </p:cNvSpPr>
          <p:nvPr>
            <p:ph type="title"/>
          </p:nvPr>
        </p:nvSpPr>
        <p:spPr>
          <a:xfrm>
            <a:off x="1084726" y="365125"/>
            <a:ext cx="9942739"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74073C-C15B-4218-9B84-6758955176E7}"/>
              </a:ext>
            </a:extLst>
          </p:cNvPr>
          <p:cNvSpPr>
            <a:spLocks noGrp="1"/>
          </p:cNvSpPr>
          <p:nvPr>
            <p:ph type="body" idx="1"/>
          </p:nvPr>
        </p:nvSpPr>
        <p:spPr>
          <a:xfrm>
            <a:off x="1084725" y="1681163"/>
            <a:ext cx="491285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116D27-36F6-440B-A9BE-8B9499047CEF}"/>
              </a:ext>
            </a:extLst>
          </p:cNvPr>
          <p:cNvSpPr>
            <a:spLocks noGrp="1"/>
          </p:cNvSpPr>
          <p:nvPr>
            <p:ph sz="half" idx="2"/>
          </p:nvPr>
        </p:nvSpPr>
        <p:spPr>
          <a:xfrm>
            <a:off x="1084726" y="2505075"/>
            <a:ext cx="4912849"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C12010D-7AC4-4A70-A211-6A29274119DB}"/>
              </a:ext>
            </a:extLst>
          </p:cNvPr>
          <p:cNvSpPr>
            <a:spLocks noGrp="1"/>
          </p:cNvSpPr>
          <p:nvPr>
            <p:ph type="body" sz="quarter" idx="3"/>
          </p:nvPr>
        </p:nvSpPr>
        <p:spPr>
          <a:xfrm>
            <a:off x="6172200" y="1681163"/>
            <a:ext cx="485526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AE85B5-3350-49A4-86A1-E5DAED491624}"/>
              </a:ext>
            </a:extLst>
          </p:cNvPr>
          <p:cNvSpPr>
            <a:spLocks noGrp="1"/>
          </p:cNvSpPr>
          <p:nvPr>
            <p:ph sz="quarter" idx="4"/>
          </p:nvPr>
        </p:nvSpPr>
        <p:spPr>
          <a:xfrm>
            <a:off x="6172200" y="2505075"/>
            <a:ext cx="485526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73E874-D08B-4D81-B82D-5DF242E4A1AA}"/>
              </a:ext>
            </a:extLst>
          </p:cNvPr>
          <p:cNvSpPr>
            <a:spLocks noGrp="1"/>
          </p:cNvSpPr>
          <p:nvPr>
            <p:ph type="dt" sz="half" idx="10"/>
          </p:nvPr>
        </p:nvSpPr>
        <p:spPr/>
        <p:txBody>
          <a:bodyPr/>
          <a:lstStyle/>
          <a:p>
            <a:fld id="{8C28A28C-4C6A-46EA-90C0-4EE0B89CC5C7}" type="datetimeFigureOut">
              <a:rPr lang="en-US" smtClean="0"/>
              <a:t>10/27/2021</a:t>
            </a:fld>
            <a:endParaRPr lang="en-US"/>
          </a:p>
        </p:txBody>
      </p:sp>
      <p:sp>
        <p:nvSpPr>
          <p:cNvPr id="8" name="Footer Placeholder 7">
            <a:extLst>
              <a:ext uri="{FF2B5EF4-FFF2-40B4-BE49-F238E27FC236}">
                <a16:creationId xmlns:a16="http://schemas.microsoft.com/office/drawing/2014/main" id="{AE174067-0FFA-41C3-A3A6-E8907CC32D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947985-FBC0-4118-8877-2E327F637DF5}"/>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62448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E0282-3DE7-4AB9-83AC-AFEDD22AF3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1A7436C-706A-443F-86CD-4444C82818B2}"/>
              </a:ext>
            </a:extLst>
          </p:cNvPr>
          <p:cNvSpPr>
            <a:spLocks noGrp="1"/>
          </p:cNvSpPr>
          <p:nvPr>
            <p:ph type="dt" sz="half" idx="10"/>
          </p:nvPr>
        </p:nvSpPr>
        <p:spPr/>
        <p:txBody>
          <a:bodyPr/>
          <a:lstStyle/>
          <a:p>
            <a:fld id="{8C28A28C-4C6A-46EA-90C0-4EE0B89CC5C7}" type="datetimeFigureOut">
              <a:rPr lang="en-US" smtClean="0"/>
              <a:t>10/27/2021</a:t>
            </a:fld>
            <a:endParaRPr lang="en-US"/>
          </a:p>
        </p:txBody>
      </p:sp>
      <p:sp>
        <p:nvSpPr>
          <p:cNvPr id="4" name="Footer Placeholder 3">
            <a:extLst>
              <a:ext uri="{FF2B5EF4-FFF2-40B4-BE49-F238E27FC236}">
                <a16:creationId xmlns:a16="http://schemas.microsoft.com/office/drawing/2014/main" id="{09B53292-7EA5-45D0-957F-636A44FC06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76F59D-34BB-462C-B506-040B9E982FCB}"/>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90787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E55245-AB52-41B4-9B28-55E6527DA2F8}"/>
              </a:ext>
            </a:extLst>
          </p:cNvPr>
          <p:cNvSpPr>
            <a:spLocks noGrp="1"/>
          </p:cNvSpPr>
          <p:nvPr>
            <p:ph type="dt" sz="half" idx="10"/>
          </p:nvPr>
        </p:nvSpPr>
        <p:spPr/>
        <p:txBody>
          <a:bodyPr/>
          <a:lstStyle/>
          <a:p>
            <a:fld id="{8C28A28C-4C6A-46EA-90C0-4EE0B89CC5C7}" type="datetimeFigureOut">
              <a:rPr lang="en-US" smtClean="0"/>
              <a:t>10/27/2021</a:t>
            </a:fld>
            <a:endParaRPr lang="en-US"/>
          </a:p>
        </p:txBody>
      </p:sp>
      <p:sp>
        <p:nvSpPr>
          <p:cNvPr id="3" name="Footer Placeholder 2">
            <a:extLst>
              <a:ext uri="{FF2B5EF4-FFF2-40B4-BE49-F238E27FC236}">
                <a16:creationId xmlns:a16="http://schemas.microsoft.com/office/drawing/2014/main" id="{CA73B8AE-58B0-4FDF-8430-9D8D3DD537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9E4D91-8619-43C1-841B-B5F47DE01739}"/>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316398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DA660-DF93-4947-B93F-BF118D3B5F80}"/>
              </a:ext>
            </a:extLst>
          </p:cNvPr>
          <p:cNvSpPr>
            <a:spLocks noGrp="1"/>
          </p:cNvSpPr>
          <p:nvPr>
            <p:ph type="title"/>
          </p:nvPr>
        </p:nvSpPr>
        <p:spPr>
          <a:xfrm>
            <a:off x="1084727" y="457200"/>
            <a:ext cx="3687298" cy="1600200"/>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02F0292E-B3E1-4FD6-A7FA-C165BAC21C28}"/>
              </a:ext>
            </a:extLst>
          </p:cNvPr>
          <p:cNvSpPr>
            <a:spLocks noGrp="1"/>
          </p:cNvSpPr>
          <p:nvPr>
            <p:ph idx="1"/>
          </p:nvPr>
        </p:nvSpPr>
        <p:spPr>
          <a:xfrm>
            <a:off x="5183188" y="987425"/>
            <a:ext cx="5844277"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EFB0ECC-817B-4A71-AFB5-FC60A2BC3ABC}"/>
              </a:ext>
            </a:extLst>
          </p:cNvPr>
          <p:cNvSpPr>
            <a:spLocks noGrp="1"/>
          </p:cNvSpPr>
          <p:nvPr>
            <p:ph type="body" sz="half" idx="2"/>
          </p:nvPr>
        </p:nvSpPr>
        <p:spPr>
          <a:xfrm>
            <a:off x="1084727" y="2253343"/>
            <a:ext cx="3687298" cy="36156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17788E0B-6135-4F59-A35A-2CA1A8BA4ED2}"/>
              </a:ext>
            </a:extLst>
          </p:cNvPr>
          <p:cNvSpPr>
            <a:spLocks noGrp="1"/>
          </p:cNvSpPr>
          <p:nvPr>
            <p:ph type="dt" sz="half" idx="10"/>
          </p:nvPr>
        </p:nvSpPr>
        <p:spPr/>
        <p:txBody>
          <a:bodyPr/>
          <a:lstStyle/>
          <a:p>
            <a:fld id="{8C28A28C-4C6A-46EA-90C0-4EE0B89CC5C7}" type="datetimeFigureOut">
              <a:rPr lang="en-US" smtClean="0"/>
              <a:t>10/27/2021</a:t>
            </a:fld>
            <a:endParaRPr lang="en-US"/>
          </a:p>
        </p:txBody>
      </p:sp>
      <p:sp>
        <p:nvSpPr>
          <p:cNvPr id="6" name="Footer Placeholder 5">
            <a:extLst>
              <a:ext uri="{FF2B5EF4-FFF2-40B4-BE49-F238E27FC236}">
                <a16:creationId xmlns:a16="http://schemas.microsoft.com/office/drawing/2014/main" id="{FD0DEF36-4037-4E6D-988F-CC8E3F11C6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5C0D2D-D878-4723-A002-5A601EFB48A0}"/>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15945631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C59D5-B8A1-4C9C-A61F-E082A44330BB}"/>
              </a:ext>
            </a:extLst>
          </p:cNvPr>
          <p:cNvSpPr>
            <a:spLocks noGrp="1"/>
          </p:cNvSpPr>
          <p:nvPr>
            <p:ph type="title"/>
          </p:nvPr>
        </p:nvSpPr>
        <p:spPr>
          <a:xfrm>
            <a:off x="1084727" y="720433"/>
            <a:ext cx="3687298" cy="1587337"/>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64CB4F5F-E6E7-45C3-B35C-80F81FB1A5E8}"/>
              </a:ext>
            </a:extLst>
          </p:cNvPr>
          <p:cNvSpPr>
            <a:spLocks noGrp="1"/>
          </p:cNvSpPr>
          <p:nvPr>
            <p:ph type="pic" idx="1"/>
          </p:nvPr>
        </p:nvSpPr>
        <p:spPr>
          <a:xfrm>
            <a:off x="5183188" y="987425"/>
            <a:ext cx="582771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633AB7-4F8E-4A9F-AC15-89E6A6E00347}"/>
              </a:ext>
            </a:extLst>
          </p:cNvPr>
          <p:cNvSpPr>
            <a:spLocks noGrp="1"/>
          </p:cNvSpPr>
          <p:nvPr>
            <p:ph type="body" sz="half" idx="2"/>
          </p:nvPr>
        </p:nvSpPr>
        <p:spPr>
          <a:xfrm>
            <a:off x="1084727" y="2449286"/>
            <a:ext cx="3687298" cy="3419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074B526-866D-4E11-A7F9-081BD4EDF484}"/>
              </a:ext>
            </a:extLst>
          </p:cNvPr>
          <p:cNvSpPr>
            <a:spLocks noGrp="1"/>
          </p:cNvSpPr>
          <p:nvPr>
            <p:ph type="dt" sz="half" idx="10"/>
          </p:nvPr>
        </p:nvSpPr>
        <p:spPr/>
        <p:txBody>
          <a:bodyPr/>
          <a:lstStyle/>
          <a:p>
            <a:fld id="{8C28A28C-4C6A-46EA-90C0-4EE0B89CC5C7}" type="datetimeFigureOut">
              <a:rPr lang="en-US" smtClean="0"/>
              <a:t>10/27/2021</a:t>
            </a:fld>
            <a:endParaRPr lang="en-US"/>
          </a:p>
        </p:txBody>
      </p:sp>
      <p:sp>
        <p:nvSpPr>
          <p:cNvPr id="6" name="Footer Placeholder 5">
            <a:extLst>
              <a:ext uri="{FF2B5EF4-FFF2-40B4-BE49-F238E27FC236}">
                <a16:creationId xmlns:a16="http://schemas.microsoft.com/office/drawing/2014/main" id="{CD758BF8-E962-4367-8495-62438FDD48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C20AE1-C97D-4E6C-9DB2-B2904C2CF247}"/>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722797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E192E3E-68A9-4F36-936C-1C8D0B9EF132}"/>
              </a:ext>
            </a:extLst>
          </p:cNvPr>
          <p:cNvSpPr/>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3F214EB0-7E6D-4536-9350-5CB688B56F26}"/>
              </a:ext>
            </a:extLst>
          </p:cNvPr>
          <p:cNvSpPr>
            <a:spLocks noGrp="1"/>
          </p:cNvSpPr>
          <p:nvPr>
            <p:ph type="title"/>
          </p:nvPr>
        </p:nvSpPr>
        <p:spPr>
          <a:xfrm>
            <a:off x="1077362" y="720434"/>
            <a:ext cx="9950103" cy="150737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ABF5455E-4725-4924-BF7D-2E1FC9E391F8}"/>
              </a:ext>
            </a:extLst>
          </p:cNvPr>
          <p:cNvSpPr>
            <a:spLocks noGrp="1"/>
          </p:cNvSpPr>
          <p:nvPr>
            <p:ph type="body" idx="1"/>
          </p:nvPr>
        </p:nvSpPr>
        <p:spPr>
          <a:xfrm>
            <a:off x="1077362" y="2427316"/>
            <a:ext cx="9950103" cy="351351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2CAD9D9-1A1D-4438-9F3D-E5E58FD72F1F}"/>
              </a:ext>
            </a:extLst>
          </p:cNvPr>
          <p:cNvSpPr>
            <a:spLocks noGrp="1"/>
          </p:cNvSpPr>
          <p:nvPr>
            <p:ph type="dt" sz="half" idx="2"/>
          </p:nvPr>
        </p:nvSpPr>
        <p:spPr>
          <a:xfrm>
            <a:off x="9243751" y="6356350"/>
            <a:ext cx="2296603" cy="365125"/>
          </a:xfrm>
          <a:prstGeom prst="rect">
            <a:avLst/>
          </a:prstGeom>
        </p:spPr>
        <p:txBody>
          <a:bodyPr vert="horz" lIns="91440" tIns="45720" rIns="91440" bIns="45720" rtlCol="0" anchor="ctr"/>
          <a:lstStyle>
            <a:lvl1pPr algn="r">
              <a:defRPr sz="900">
                <a:solidFill>
                  <a:schemeClr val="bg1"/>
                </a:solidFill>
              </a:defRPr>
            </a:lvl1pPr>
          </a:lstStyle>
          <a:p>
            <a:fld id="{8C28A28C-4C6A-46EA-90C0-4EE0B89CC5C7}" type="datetimeFigureOut">
              <a:rPr lang="en-US" smtClean="0"/>
              <a:pPr/>
              <a:t>10/27/2021</a:t>
            </a:fld>
            <a:endParaRPr lang="en-US" dirty="0"/>
          </a:p>
        </p:txBody>
      </p:sp>
      <p:sp>
        <p:nvSpPr>
          <p:cNvPr id="5" name="Footer Placeholder 4">
            <a:extLst>
              <a:ext uri="{FF2B5EF4-FFF2-40B4-BE49-F238E27FC236}">
                <a16:creationId xmlns:a16="http://schemas.microsoft.com/office/drawing/2014/main" id="{AE80A827-D7BF-4CA4-8C29-5AE54ADA4787}"/>
              </a:ext>
            </a:extLst>
          </p:cNvPr>
          <p:cNvSpPr>
            <a:spLocks noGrp="1"/>
          </p:cNvSpPr>
          <p:nvPr>
            <p:ph type="ftr" sz="quarter" idx="3"/>
          </p:nvPr>
        </p:nvSpPr>
        <p:spPr>
          <a:xfrm rot="5400000">
            <a:off x="-1610380" y="1926575"/>
            <a:ext cx="3830351"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06717188-1DE1-4DA5-8161-21179E4ADEAE}"/>
              </a:ext>
            </a:extLst>
          </p:cNvPr>
          <p:cNvSpPr>
            <a:spLocks noGrp="1"/>
          </p:cNvSpPr>
          <p:nvPr>
            <p:ph type="sldNum" sz="quarter" idx="4"/>
          </p:nvPr>
        </p:nvSpPr>
        <p:spPr>
          <a:xfrm>
            <a:off x="11540355" y="6356350"/>
            <a:ext cx="410973" cy="365125"/>
          </a:xfrm>
          <a:prstGeom prst="rect">
            <a:avLst/>
          </a:prstGeom>
        </p:spPr>
        <p:txBody>
          <a:bodyPr vert="horz" lIns="91440" tIns="45720" rIns="91440" bIns="45720" rtlCol="0" anchor="ctr"/>
          <a:lstStyle>
            <a:lvl1pPr algn="r">
              <a:defRPr sz="900">
                <a:solidFill>
                  <a:schemeClr val="bg1"/>
                </a:solidFill>
              </a:defRPr>
            </a:lvl1pPr>
          </a:lstStyle>
          <a:p>
            <a:fld id="{5DEF7F31-0B8A-474A-B86C-91F381754329}" type="slidenum">
              <a:rPr lang="en-US" smtClean="0"/>
              <a:pPr/>
              <a:t>‹#›</a:t>
            </a:fld>
            <a:endParaRPr lang="en-US" dirty="0"/>
          </a:p>
        </p:txBody>
      </p:sp>
    </p:spTree>
    <p:extLst>
      <p:ext uri="{BB962C8B-B14F-4D97-AF65-F5344CB8AC3E}">
        <p14:creationId xmlns:p14="http://schemas.microsoft.com/office/powerpoint/2010/main" val="4271373012"/>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7" r:id="rId6"/>
    <p:sldLayoutId id="2147483732" r:id="rId7"/>
    <p:sldLayoutId id="2147483733" r:id="rId8"/>
    <p:sldLayoutId id="2147483734" r:id="rId9"/>
    <p:sldLayoutId id="2147483736" r:id="rId10"/>
    <p:sldLayoutId id="2147483735" r:id="rId11"/>
  </p:sldLayoutIdLst>
  <p:txStyles>
    <p:title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94360"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748D2-4409-4A16-8EFA-D6C4DA9CD458}"/>
              </a:ext>
            </a:extLst>
          </p:cNvPr>
          <p:cNvSpPr>
            <a:spLocks noGrp="1"/>
          </p:cNvSpPr>
          <p:nvPr>
            <p:ph type="ctrTitle"/>
          </p:nvPr>
        </p:nvSpPr>
        <p:spPr>
          <a:xfrm>
            <a:off x="1019412" y="524941"/>
            <a:ext cx="9144000" cy="800006"/>
          </a:xfrm>
        </p:spPr>
        <p:txBody>
          <a:bodyPr/>
          <a:lstStyle/>
          <a:p>
            <a:r>
              <a:rPr lang="en-IN" dirty="0">
                <a:latin typeface="Calibri" panose="020F0502020204030204" pitchFamily="34" charset="0"/>
                <a:cs typeface="Calibri" panose="020F0502020204030204" pitchFamily="34" charset="0"/>
              </a:rPr>
              <a:t>Machine Learning - Hackathon</a:t>
            </a:r>
          </a:p>
        </p:txBody>
      </p:sp>
      <p:sp>
        <p:nvSpPr>
          <p:cNvPr id="4" name="Subtitle 3">
            <a:extLst>
              <a:ext uri="{FF2B5EF4-FFF2-40B4-BE49-F238E27FC236}">
                <a16:creationId xmlns:a16="http://schemas.microsoft.com/office/drawing/2014/main" id="{D23FFE46-6C18-4992-A412-FE49107C1759}"/>
              </a:ext>
            </a:extLst>
          </p:cNvPr>
          <p:cNvSpPr>
            <a:spLocks noGrp="1"/>
          </p:cNvSpPr>
          <p:nvPr>
            <p:ph type="subTitle" idx="1"/>
          </p:nvPr>
        </p:nvSpPr>
        <p:spPr>
          <a:xfrm>
            <a:off x="5862001" y="4208106"/>
            <a:ext cx="4812220" cy="429155"/>
          </a:xfrm>
        </p:spPr>
        <p:txBody>
          <a:bodyPr/>
          <a:lstStyle/>
          <a:p>
            <a:r>
              <a:rPr lang="en-IN" dirty="0">
                <a:latin typeface="Calibri" panose="020F0502020204030204" pitchFamily="34" charset="0"/>
                <a:cs typeface="Calibri" panose="020F0502020204030204" pitchFamily="34" charset="0"/>
              </a:rPr>
              <a:t>Prepared by Mohamed Suhaib</a:t>
            </a:r>
          </a:p>
        </p:txBody>
      </p:sp>
    </p:spTree>
    <p:extLst>
      <p:ext uri="{BB962C8B-B14F-4D97-AF65-F5344CB8AC3E}">
        <p14:creationId xmlns:p14="http://schemas.microsoft.com/office/powerpoint/2010/main" val="680469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16AD0-1777-E840-AF35-4C6C197DB6F9}"/>
              </a:ext>
            </a:extLst>
          </p:cNvPr>
          <p:cNvSpPr>
            <a:spLocks noGrp="1"/>
          </p:cNvSpPr>
          <p:nvPr>
            <p:ph type="title"/>
          </p:nvPr>
        </p:nvSpPr>
        <p:spPr>
          <a:xfrm>
            <a:off x="704336" y="296562"/>
            <a:ext cx="10323130" cy="1308502"/>
          </a:xfrm>
        </p:spPr>
        <p:txBody>
          <a:bodyPr/>
          <a:lstStyle/>
          <a:p>
            <a:r>
              <a:rPr lang="en-US" dirty="0">
                <a:latin typeface="Calibri" panose="020F0502020204030204" pitchFamily="34" charset="0"/>
                <a:cs typeface="Calibri" panose="020F0502020204030204" pitchFamily="34" charset="0"/>
              </a:rPr>
              <a:t>Problem </a:t>
            </a:r>
            <a:r>
              <a:rPr lang="en-US" sz="3600" dirty="0">
                <a:latin typeface="Calibri" panose="020F0502020204030204" pitchFamily="34" charset="0"/>
                <a:cs typeface="Calibri" panose="020F0502020204030204" pitchFamily="34" charset="0"/>
              </a:rPr>
              <a:t>Statement</a:t>
            </a:r>
          </a:p>
        </p:txBody>
      </p:sp>
      <p:sp>
        <p:nvSpPr>
          <p:cNvPr id="3" name="Content Placeholder 2">
            <a:extLst>
              <a:ext uri="{FF2B5EF4-FFF2-40B4-BE49-F238E27FC236}">
                <a16:creationId xmlns:a16="http://schemas.microsoft.com/office/drawing/2014/main" id="{3AD8738B-B55F-4744-A3D9-E1ADDB21A05C}"/>
              </a:ext>
            </a:extLst>
          </p:cNvPr>
          <p:cNvSpPr>
            <a:spLocks noGrp="1"/>
          </p:cNvSpPr>
          <p:nvPr>
            <p:ph idx="1"/>
          </p:nvPr>
        </p:nvSpPr>
        <p:spPr>
          <a:xfrm>
            <a:off x="1077362" y="2529721"/>
            <a:ext cx="9950103" cy="3513514"/>
          </a:xfrm>
        </p:spPr>
        <p:txBody>
          <a:bodyPr/>
          <a:lstStyle/>
          <a:p>
            <a:r>
              <a:rPr lang="en-US" dirty="0">
                <a:latin typeface="Calibri" panose="020F0502020204030204" pitchFamily="34" charset="0"/>
                <a:cs typeface="Calibri" panose="020F0502020204030204" pitchFamily="34" charset="0"/>
              </a:rPr>
              <a:t>In the current scenarios, the sales in mega mart are critical due to the rise of several marts and people mindset dynamically changes by looking at the variety of the products. To make them sustainable in the market, the competitors has introduced different categories for several kinds of buyers which become critical about the quality of product at right price.</a:t>
            </a:r>
          </a:p>
          <a:p>
            <a:endParaRPr lang="en-US" dirty="0">
              <a:latin typeface="Calibri" panose="020F0502020204030204" pitchFamily="34" charset="0"/>
              <a:cs typeface="Calibri" panose="020F0502020204030204" pitchFamily="34" charset="0"/>
            </a:endParaRPr>
          </a:p>
          <a:p>
            <a:pPr marL="0" indent="0">
              <a:buNone/>
            </a:pPr>
            <a:r>
              <a:rPr lang="en-US" dirty="0">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938305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51328-F16B-9E44-83BD-491537F762FD}"/>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Scope of this project</a:t>
            </a:r>
          </a:p>
        </p:txBody>
      </p:sp>
      <p:sp>
        <p:nvSpPr>
          <p:cNvPr id="3" name="Content Placeholder 2">
            <a:extLst>
              <a:ext uri="{FF2B5EF4-FFF2-40B4-BE49-F238E27FC236}">
                <a16:creationId xmlns:a16="http://schemas.microsoft.com/office/drawing/2014/main" id="{1932EE3D-943F-5E4C-A157-9A1A7FC732FD}"/>
              </a:ext>
            </a:extLst>
          </p:cNvPr>
          <p:cNvSpPr>
            <a:spLocks noGrp="1"/>
          </p:cNvSpPr>
          <p:nvPr>
            <p:ph idx="1"/>
          </p:nvPr>
        </p:nvSpPr>
        <p:spPr>
          <a:xfrm>
            <a:off x="1077362" y="2427316"/>
            <a:ext cx="9950103" cy="1001684"/>
          </a:xfrm>
        </p:spPr>
        <p:txBody>
          <a:bodyPr>
            <a:normAutofit lnSpcReduction="10000"/>
          </a:bodyPr>
          <a:lstStyle/>
          <a:p>
            <a:r>
              <a:rPr lang="en-IN" dirty="0">
                <a:latin typeface="Calibri" panose="020F0502020204030204" pitchFamily="34" charset="0"/>
                <a:cs typeface="Calibri" panose="020F0502020204030204" pitchFamily="34" charset="0"/>
              </a:rPr>
              <a:t>Using this model, Mega Mart will try to understand the properties of products and stores which play a key role in increasing sales.</a:t>
            </a:r>
            <a:br>
              <a:rPr lang="en-IN" dirty="0"/>
            </a:br>
            <a:endParaRPr lang="en-IN" dirty="0"/>
          </a:p>
          <a:p>
            <a:endParaRPr lang="en-US" dirty="0"/>
          </a:p>
        </p:txBody>
      </p:sp>
    </p:spTree>
    <p:extLst>
      <p:ext uri="{BB962C8B-B14F-4D97-AF65-F5344CB8AC3E}">
        <p14:creationId xmlns:p14="http://schemas.microsoft.com/office/powerpoint/2010/main" val="339611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532D8-2C42-424D-A86A-0E5B4CB9B0CD}"/>
              </a:ext>
            </a:extLst>
          </p:cNvPr>
          <p:cNvSpPr>
            <a:spLocks noGrp="1"/>
          </p:cNvSpPr>
          <p:nvPr>
            <p:ph type="title"/>
          </p:nvPr>
        </p:nvSpPr>
        <p:spPr>
          <a:xfrm>
            <a:off x="236534" y="246255"/>
            <a:ext cx="6943601" cy="798401"/>
          </a:xfrm>
        </p:spPr>
        <p:txBody>
          <a:bodyPr/>
          <a:lstStyle/>
          <a:p>
            <a:r>
              <a:rPr lang="en-US" dirty="0">
                <a:latin typeface="Calibri" panose="020F0502020204030204" pitchFamily="34" charset="0"/>
                <a:cs typeface="Calibri" panose="020F0502020204030204" pitchFamily="34" charset="0"/>
              </a:rPr>
              <a:t>Insights </a:t>
            </a:r>
          </a:p>
        </p:txBody>
      </p:sp>
      <p:graphicFrame>
        <p:nvGraphicFramePr>
          <p:cNvPr id="8" name="Content Placeholder 2">
            <a:extLst>
              <a:ext uri="{FF2B5EF4-FFF2-40B4-BE49-F238E27FC236}">
                <a16:creationId xmlns:a16="http://schemas.microsoft.com/office/drawing/2014/main" id="{7A49F2C8-79E0-42A5-A69F-5A672828FAB1}"/>
              </a:ext>
            </a:extLst>
          </p:cNvPr>
          <p:cNvGraphicFramePr>
            <a:graphicFrameLocks noGrp="1"/>
          </p:cNvGraphicFramePr>
          <p:nvPr>
            <p:ph idx="1"/>
            <p:extLst>
              <p:ext uri="{D42A27DB-BD31-4B8C-83A1-F6EECF244321}">
                <p14:modId xmlns:p14="http://schemas.microsoft.com/office/powerpoint/2010/main" val="928333761"/>
              </p:ext>
            </p:extLst>
          </p:nvPr>
        </p:nvGraphicFramePr>
        <p:xfrm>
          <a:off x="320308" y="1229517"/>
          <a:ext cx="6943601" cy="538222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Table 3">
            <a:extLst>
              <a:ext uri="{FF2B5EF4-FFF2-40B4-BE49-F238E27FC236}">
                <a16:creationId xmlns:a16="http://schemas.microsoft.com/office/drawing/2014/main" id="{57CD44FC-9E62-1045-BDAB-AF51271C84AB}"/>
              </a:ext>
            </a:extLst>
          </p:cNvPr>
          <p:cNvGraphicFramePr>
            <a:graphicFrameLocks noGrp="1"/>
          </p:cNvGraphicFramePr>
          <p:nvPr>
            <p:extLst>
              <p:ext uri="{D42A27DB-BD31-4B8C-83A1-F6EECF244321}">
                <p14:modId xmlns:p14="http://schemas.microsoft.com/office/powerpoint/2010/main" val="1331880689"/>
              </p:ext>
            </p:extLst>
          </p:nvPr>
        </p:nvGraphicFramePr>
        <p:xfrm>
          <a:off x="8439471" y="2065729"/>
          <a:ext cx="2438400" cy="3238500"/>
        </p:xfrm>
        <a:graphic>
          <a:graphicData uri="http://schemas.openxmlformats.org/drawingml/2006/table">
            <a:tbl>
              <a:tblPr>
                <a:tableStyleId>{5C22544A-7EE6-4342-B048-85BDC9FD1C3A}</a:tableStyleId>
              </a:tblPr>
              <a:tblGrid>
                <a:gridCol w="2438400">
                  <a:extLst>
                    <a:ext uri="{9D8B030D-6E8A-4147-A177-3AD203B41FA5}">
                      <a16:colId xmlns:a16="http://schemas.microsoft.com/office/drawing/2014/main" val="2452881155"/>
                    </a:ext>
                  </a:extLst>
                </a:gridCol>
              </a:tblGrid>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FDE11    OUT035       234780.136772</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1962473439"/>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FDA04    OUT035       234545.262219</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2135004269"/>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NCO06    OUT035       213587.450913</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1977447287"/>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NCE07    OUT018       184200.060826</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2754609730"/>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FDI21    OUT035       183664.289765</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3438598521"/>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FDD21    OUT046       181441.352555</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323981225"/>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FDD51    OUT035       180483.768392</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3543224561"/>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FDW28    OUT046       177773.649364</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3285797037"/>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NCE07    OUT035       174566.282072</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1143501289"/>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FDE11    OUT046       171507.570111</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2098699489"/>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FDH45    OUT035       170992.394288</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2937199458"/>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NCO06    OUT046       169068.748411</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3127572141"/>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FDA04    OUT046       168958.777954</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3768400430"/>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NCB18    OUT035       168704.984330</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1680218961"/>
                  </a:ext>
                </a:extLst>
              </a:tr>
              <a:tr h="215900">
                <a:tc>
                  <a:txBody>
                    <a:bodyPr/>
                    <a:lstStyle/>
                    <a:p>
                      <a:pPr algn="l" fontAlgn="b"/>
                      <a:r>
                        <a:rPr lang="en-IN" sz="1200" u="none" strike="noStrike" dirty="0">
                          <a:effectLst/>
                          <a:latin typeface="Calibri" panose="020F0502020204030204" pitchFamily="34" charset="0"/>
                          <a:cs typeface="Calibri" panose="020F0502020204030204" pitchFamily="34" charset="0"/>
                        </a:rPr>
                        <a:t>FDV57    OUT035       168222.063341</a:t>
                      </a:r>
                      <a:endParaRPr lang="en-IN" sz="1200" b="0" i="0" u="none" strike="noStrike" dirty="0">
                        <a:solidFill>
                          <a:srgbClr val="000000"/>
                        </a:solidFill>
                        <a:effectLst/>
                        <a:latin typeface="Calibri" panose="020F0502020204030204" pitchFamily="34" charset="0"/>
                        <a:ea typeface="Arial Unicode MS" panose="020B0604020202020204" pitchFamily="34" charset="-128"/>
                        <a:cs typeface="Calibri" panose="020F0502020204030204" pitchFamily="34" charset="0"/>
                      </a:endParaRPr>
                    </a:p>
                  </a:txBody>
                  <a:tcPr marL="9525" marR="9525" marT="9525"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pattFill prst="pct5">
                      <a:fgClr>
                        <a:schemeClr val="accent1">
                          <a:tint val="20000"/>
                        </a:schemeClr>
                      </a:fgClr>
                      <a:bgClr>
                        <a:schemeClr val="bg1"/>
                      </a:bgClr>
                    </a:pattFill>
                  </a:tcPr>
                </a:tc>
                <a:extLst>
                  <a:ext uri="{0D108BD9-81ED-4DB2-BD59-A6C34878D82A}">
                    <a16:rowId xmlns:a16="http://schemas.microsoft.com/office/drawing/2014/main" val="251761422"/>
                  </a:ext>
                </a:extLst>
              </a:tr>
            </a:tbl>
          </a:graphicData>
        </a:graphic>
      </p:graphicFrame>
    </p:spTree>
    <p:extLst>
      <p:ext uri="{BB962C8B-B14F-4D97-AF65-F5344CB8AC3E}">
        <p14:creationId xmlns:p14="http://schemas.microsoft.com/office/powerpoint/2010/main" val="26495904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10520-FDEE-7A43-B566-9F82794999A2}"/>
              </a:ext>
            </a:extLst>
          </p:cNvPr>
          <p:cNvSpPr>
            <a:spLocks noGrp="1"/>
          </p:cNvSpPr>
          <p:nvPr>
            <p:ph type="title"/>
          </p:nvPr>
        </p:nvSpPr>
        <p:spPr>
          <a:xfrm>
            <a:off x="1077362" y="720434"/>
            <a:ext cx="9950103" cy="563617"/>
          </a:xfrm>
        </p:spPr>
        <p:txBody>
          <a:bodyPr>
            <a:normAutofit fontScale="90000"/>
          </a:bodyPr>
          <a:lstStyle/>
          <a:p>
            <a:r>
              <a:rPr lang="en-US" dirty="0">
                <a:latin typeface="Calibri" panose="020F0502020204030204" pitchFamily="34" charset="0"/>
                <a:cs typeface="Calibri" panose="020F0502020204030204" pitchFamily="34" charset="0"/>
              </a:rPr>
              <a:t>Observation </a:t>
            </a:r>
          </a:p>
        </p:txBody>
      </p:sp>
      <p:sp>
        <p:nvSpPr>
          <p:cNvPr id="3" name="Content Placeholder 2">
            <a:extLst>
              <a:ext uri="{FF2B5EF4-FFF2-40B4-BE49-F238E27FC236}">
                <a16:creationId xmlns:a16="http://schemas.microsoft.com/office/drawing/2014/main" id="{5776A8DF-BBC6-D146-A085-E1316E4979C0}"/>
              </a:ext>
            </a:extLst>
          </p:cNvPr>
          <p:cNvSpPr>
            <a:spLocks noGrp="1"/>
          </p:cNvSpPr>
          <p:nvPr>
            <p:ph idx="1"/>
          </p:nvPr>
        </p:nvSpPr>
        <p:spPr/>
        <p:txBody>
          <a:bodyPr/>
          <a:lstStyle/>
          <a:p>
            <a:r>
              <a:rPr lang="en-US" dirty="0">
                <a:latin typeface="Calibri" panose="020F0502020204030204" pitchFamily="34" charset="0"/>
                <a:cs typeface="Calibri" panose="020F0502020204030204" pitchFamily="34" charset="0"/>
              </a:rPr>
              <a:t>Some items which is impacting the sales example &gt; excess of fruit and vegetables(</a:t>
            </a:r>
            <a:r>
              <a:rPr lang="en-IN" dirty="0">
                <a:latin typeface="Calibri" panose="020F0502020204030204" pitchFamily="34" charset="0"/>
                <a:cs typeface="Calibri" panose="020F0502020204030204" pitchFamily="34" charset="0"/>
              </a:rPr>
              <a:t>FDL03 OUT035 -392.899955</a:t>
            </a: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217323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A329C-BB2F-AF45-94C9-798853D932DD}"/>
              </a:ext>
            </a:extLst>
          </p:cNvPr>
          <p:cNvSpPr>
            <a:spLocks noGrp="1"/>
          </p:cNvSpPr>
          <p:nvPr>
            <p:ph type="title"/>
          </p:nvPr>
        </p:nvSpPr>
        <p:spPr>
          <a:xfrm>
            <a:off x="1596345" y="337374"/>
            <a:ext cx="9950103" cy="1507376"/>
          </a:xfrm>
        </p:spPr>
        <p:txBody>
          <a:bodyPr/>
          <a:lstStyle/>
          <a:p>
            <a:pPr algn="ctr"/>
            <a:r>
              <a:rPr lang="en-US" i="1" dirty="0">
                <a:latin typeface="Calibri" panose="020F0502020204030204" pitchFamily="34" charset="0"/>
                <a:cs typeface="Calibri" panose="020F0502020204030204" pitchFamily="34" charset="0"/>
              </a:rPr>
              <a:t>Model Scope</a:t>
            </a:r>
          </a:p>
        </p:txBody>
      </p:sp>
      <p:sp>
        <p:nvSpPr>
          <p:cNvPr id="3" name="Content Placeholder 2">
            <a:extLst>
              <a:ext uri="{FF2B5EF4-FFF2-40B4-BE49-F238E27FC236}">
                <a16:creationId xmlns:a16="http://schemas.microsoft.com/office/drawing/2014/main" id="{CEE3C8DD-06AF-3240-AF45-070A7ABA651B}"/>
              </a:ext>
            </a:extLst>
          </p:cNvPr>
          <p:cNvSpPr>
            <a:spLocks noGrp="1"/>
          </p:cNvSpPr>
          <p:nvPr>
            <p:ph idx="1"/>
          </p:nvPr>
        </p:nvSpPr>
        <p:spPr/>
        <p:txBody>
          <a:bodyPr/>
          <a:lstStyle/>
          <a:p>
            <a:endParaRPr lang="en-US" dirty="0"/>
          </a:p>
        </p:txBody>
      </p:sp>
      <p:pic>
        <p:nvPicPr>
          <p:cNvPr id="5" name="Picture 4">
            <a:extLst>
              <a:ext uri="{FF2B5EF4-FFF2-40B4-BE49-F238E27FC236}">
                <a16:creationId xmlns:a16="http://schemas.microsoft.com/office/drawing/2014/main" id="{575FA9B7-CF8F-4F47-9C21-7D7014D284DC}"/>
              </a:ext>
            </a:extLst>
          </p:cNvPr>
          <p:cNvPicPr>
            <a:picLocks noChangeAspect="1"/>
          </p:cNvPicPr>
          <p:nvPr/>
        </p:nvPicPr>
        <p:blipFill>
          <a:blip r:embed="rId2"/>
          <a:stretch>
            <a:fillRect/>
          </a:stretch>
        </p:blipFill>
        <p:spPr>
          <a:xfrm>
            <a:off x="226540" y="2104208"/>
            <a:ext cx="11738919" cy="4656548"/>
          </a:xfrm>
          <a:prstGeom prst="rect">
            <a:avLst/>
          </a:prstGeom>
        </p:spPr>
      </p:pic>
    </p:spTree>
    <p:extLst>
      <p:ext uri="{BB962C8B-B14F-4D97-AF65-F5344CB8AC3E}">
        <p14:creationId xmlns:p14="http://schemas.microsoft.com/office/powerpoint/2010/main" val="2243818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1" descr="sc dnsvdk">
            <a:extLst>
              <a:ext uri="{FF2B5EF4-FFF2-40B4-BE49-F238E27FC236}">
                <a16:creationId xmlns:a16="http://schemas.microsoft.com/office/drawing/2014/main" id="{0AD66B3E-E718-47D1-95E1-68B0E15FCC38}"/>
              </a:ext>
            </a:extLst>
          </p:cNvPr>
          <p:cNvSpPr>
            <a:spLocks noGrp="1"/>
          </p:cNvSpPr>
          <p:nvPr>
            <p:ph type="title"/>
          </p:nvPr>
        </p:nvSpPr>
        <p:spPr>
          <a:xfrm>
            <a:off x="737118" y="281249"/>
            <a:ext cx="7455159" cy="1239641"/>
          </a:xfrm>
        </p:spPr>
        <p:txBody>
          <a:bodyPr vert="horz" lIns="91440" tIns="45720" rIns="91440" bIns="45720" rtlCol="0" anchor="t">
            <a:normAutofit/>
          </a:bodyPr>
          <a:lstStyle/>
          <a:p>
            <a:r>
              <a:rPr lang="en-US" sz="2400" dirty="0">
                <a:latin typeface="Calibri" panose="020F0502020204030204" pitchFamily="34" charset="0"/>
                <a:cs typeface="Calibri" panose="020F0502020204030204" pitchFamily="34" charset="0"/>
              </a:rPr>
              <a:t>Below are the listed features which tuning the sales prediction.</a:t>
            </a:r>
          </a:p>
        </p:txBody>
      </p:sp>
      <p:sp>
        <p:nvSpPr>
          <p:cNvPr id="7" name="Title 1" descr="sc dnsvdk">
            <a:extLst>
              <a:ext uri="{FF2B5EF4-FFF2-40B4-BE49-F238E27FC236}">
                <a16:creationId xmlns:a16="http://schemas.microsoft.com/office/drawing/2014/main" id="{9E32DDB2-D252-4C11-83B3-82FE21DB2D19}"/>
              </a:ext>
            </a:extLst>
          </p:cNvPr>
          <p:cNvSpPr txBox="1">
            <a:spLocks/>
          </p:cNvSpPr>
          <p:nvPr/>
        </p:nvSpPr>
        <p:spPr>
          <a:xfrm>
            <a:off x="5251078" y="1954161"/>
            <a:ext cx="4638378" cy="4156199"/>
          </a:xfrm>
          <a:prstGeom prst="rect">
            <a:avLst/>
          </a:prstGeom>
        </p:spPr>
        <p:txBody>
          <a:bodyPr vert="horz" lIns="91440" tIns="45720" rIns="91440" bIns="45720" rtlCol="0" anchor="t">
            <a:normAutofit/>
          </a:bodyPr>
          <a:lst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a:lstStyle>
          <a:p>
            <a:r>
              <a:rPr lang="en-US" sz="2400" b="0" dirty="0" err="1">
                <a:latin typeface="Calibri" panose="020F0502020204030204" pitchFamily="34" charset="0"/>
                <a:cs typeface="Calibri" panose="020F0502020204030204" pitchFamily="34" charset="0"/>
              </a:rPr>
              <a:t>Item_MRP</a:t>
            </a:r>
            <a:endParaRPr lang="en-US" sz="2400" b="0" dirty="0">
              <a:latin typeface="Calibri" panose="020F0502020204030204" pitchFamily="34" charset="0"/>
              <a:cs typeface="Calibri" panose="020F0502020204030204" pitchFamily="34" charset="0"/>
            </a:endParaRPr>
          </a:p>
          <a:p>
            <a:r>
              <a:rPr lang="en-US" sz="2400" b="0" dirty="0" err="1">
                <a:latin typeface="Calibri" panose="020F0502020204030204" pitchFamily="34" charset="0"/>
                <a:cs typeface="Calibri" panose="020F0502020204030204" pitchFamily="34" charset="0"/>
              </a:rPr>
              <a:t>Item_Type_Fruits_and_Vegetables</a:t>
            </a:r>
            <a:endParaRPr lang="en-US" sz="2400" b="0" dirty="0">
              <a:latin typeface="Calibri" panose="020F0502020204030204" pitchFamily="34" charset="0"/>
              <a:cs typeface="Calibri" panose="020F0502020204030204" pitchFamily="34" charset="0"/>
            </a:endParaRPr>
          </a:p>
          <a:p>
            <a:r>
              <a:rPr lang="en-US" sz="2400" b="0" dirty="0" err="1">
                <a:latin typeface="Calibri" panose="020F0502020204030204" pitchFamily="34" charset="0"/>
                <a:cs typeface="Calibri" panose="020F0502020204030204" pitchFamily="34" charset="0"/>
              </a:rPr>
              <a:t>Item_Type_Snack_Foods</a:t>
            </a:r>
            <a:endParaRPr lang="en-US" sz="2400" b="0" dirty="0">
              <a:latin typeface="Calibri" panose="020F0502020204030204" pitchFamily="34" charset="0"/>
              <a:cs typeface="Calibri" panose="020F0502020204030204" pitchFamily="34" charset="0"/>
            </a:endParaRPr>
          </a:p>
          <a:p>
            <a:r>
              <a:rPr lang="en-US" sz="2400" b="0" dirty="0" err="1">
                <a:latin typeface="Calibri" panose="020F0502020204030204" pitchFamily="34" charset="0"/>
                <a:cs typeface="Calibri" panose="020F0502020204030204" pitchFamily="34" charset="0"/>
              </a:rPr>
              <a:t>Item_Type_Household</a:t>
            </a:r>
            <a:endParaRPr lang="en-US" sz="2400" b="0" dirty="0">
              <a:latin typeface="Calibri" panose="020F0502020204030204" pitchFamily="34" charset="0"/>
              <a:cs typeface="Calibri" panose="020F0502020204030204" pitchFamily="34" charset="0"/>
            </a:endParaRPr>
          </a:p>
          <a:p>
            <a:r>
              <a:rPr lang="en-US" sz="2400" b="0" dirty="0" err="1">
                <a:latin typeface="Calibri" panose="020F0502020204030204" pitchFamily="34" charset="0"/>
                <a:cs typeface="Calibri" panose="020F0502020204030204" pitchFamily="34" charset="0"/>
              </a:rPr>
              <a:t>Item_W</a:t>
            </a:r>
            <a:endParaRPr lang="en-US" sz="2400" b="0" dirty="0">
              <a:latin typeface="Calibri" panose="020F0502020204030204" pitchFamily="34" charset="0"/>
              <a:cs typeface="Calibri" panose="020F0502020204030204" pitchFamily="34" charset="0"/>
            </a:endParaRPr>
          </a:p>
          <a:p>
            <a:r>
              <a:rPr lang="en-US" sz="2400" b="0" dirty="0" err="1">
                <a:latin typeface="Calibri" panose="020F0502020204030204" pitchFamily="34" charset="0"/>
                <a:cs typeface="Calibri" panose="020F0502020204030204" pitchFamily="34" charset="0"/>
              </a:rPr>
              <a:t>Item_Type_Meat</a:t>
            </a:r>
            <a:endParaRPr lang="en-US" sz="2400" b="0" dirty="0">
              <a:latin typeface="Calibri" panose="020F0502020204030204" pitchFamily="34" charset="0"/>
              <a:cs typeface="Calibri" panose="020F0502020204030204" pitchFamily="34" charset="0"/>
            </a:endParaRPr>
          </a:p>
          <a:p>
            <a:r>
              <a:rPr lang="en-US" sz="2400" b="0" dirty="0">
                <a:latin typeface="Calibri" panose="020F0502020204030204" pitchFamily="34" charset="0"/>
                <a:cs typeface="Calibri" panose="020F0502020204030204" pitchFamily="34" charset="0"/>
              </a:rPr>
              <a:t>Outlet_Location_Type_Tier1</a:t>
            </a:r>
          </a:p>
          <a:p>
            <a:r>
              <a:rPr lang="en-US" sz="2400" b="0" dirty="0">
                <a:latin typeface="Calibri" panose="020F0502020204030204" pitchFamily="34" charset="0"/>
                <a:cs typeface="Calibri" panose="020F0502020204030204" pitchFamily="34" charset="0"/>
              </a:rPr>
              <a:t>Outlet_Location_Type_Tier2</a:t>
            </a:r>
          </a:p>
          <a:p>
            <a:r>
              <a:rPr lang="en-US" sz="2400" b="0" dirty="0" err="1">
                <a:latin typeface="Calibri" panose="020F0502020204030204" pitchFamily="34" charset="0"/>
                <a:cs typeface="Calibri" panose="020F0502020204030204" pitchFamily="34" charset="0"/>
              </a:rPr>
              <a:t>Outlet_Age</a:t>
            </a:r>
            <a:endParaRPr lang="en-US" sz="2400" b="0" dirty="0">
              <a:latin typeface="Calibri" panose="020F0502020204030204" pitchFamily="34" charset="0"/>
              <a:cs typeface="Calibri" panose="020F0502020204030204" pitchFamily="34" charset="0"/>
            </a:endParaRPr>
          </a:p>
          <a:p>
            <a:r>
              <a:rPr lang="en-US" sz="2400" b="0" dirty="0" err="1">
                <a:latin typeface="Calibri" panose="020F0502020204030204" pitchFamily="34" charset="0"/>
                <a:cs typeface="Calibri" panose="020F0502020204030204" pitchFamily="34" charset="0"/>
              </a:rPr>
              <a:t>Item_Type_Baking_Goods</a:t>
            </a:r>
            <a:endParaRPr lang="en-US" sz="2400" b="0" dirty="0">
              <a:latin typeface="Calibri" panose="020F0502020204030204" pitchFamily="34" charset="0"/>
              <a:cs typeface="Calibri" panose="020F0502020204030204" pitchFamily="34" charset="0"/>
            </a:endParaRPr>
          </a:p>
          <a:p>
            <a:endParaRPr lang="en-US" sz="2400" b="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54550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79B4584-18E5-43DB-827C-C444C174E01D}"/>
              </a:ext>
            </a:extLst>
          </p:cNvPr>
          <p:cNvSpPr>
            <a:spLocks noGrp="1"/>
          </p:cNvSpPr>
          <p:nvPr>
            <p:ph type="title"/>
          </p:nvPr>
        </p:nvSpPr>
        <p:spPr>
          <a:xfrm>
            <a:off x="1056040" y="537646"/>
            <a:ext cx="3342057" cy="833954"/>
          </a:xfrm>
        </p:spPr>
        <p:txBody>
          <a:bodyPr vert="horz" lIns="91440" tIns="45720" rIns="91440" bIns="45720" rtlCol="0" anchor="t">
            <a:normAutofit/>
          </a:bodyPr>
          <a:lstStyle/>
          <a:p>
            <a:r>
              <a:rPr lang="en-US" sz="2400" dirty="0">
                <a:latin typeface="Calibri" panose="020F0502020204030204" pitchFamily="34" charset="0"/>
                <a:cs typeface="Calibri" panose="020F0502020204030204" pitchFamily="34" charset="0"/>
              </a:rPr>
              <a:t>Model Comparison </a:t>
            </a:r>
          </a:p>
        </p:txBody>
      </p:sp>
      <p:graphicFrame>
        <p:nvGraphicFramePr>
          <p:cNvPr id="5" name="Content Placeholder 3">
            <a:extLst>
              <a:ext uri="{FF2B5EF4-FFF2-40B4-BE49-F238E27FC236}">
                <a16:creationId xmlns:a16="http://schemas.microsoft.com/office/drawing/2014/main" id="{E0BF4497-D330-45B0-A4D3-5ECAAC77C143}"/>
              </a:ext>
            </a:extLst>
          </p:cNvPr>
          <p:cNvGraphicFramePr>
            <a:graphicFrameLocks noGrp="1"/>
          </p:cNvGraphicFramePr>
          <p:nvPr>
            <p:ph idx="1"/>
            <p:extLst>
              <p:ext uri="{D42A27DB-BD31-4B8C-83A1-F6EECF244321}">
                <p14:modId xmlns:p14="http://schemas.microsoft.com/office/powerpoint/2010/main" val="2058703424"/>
              </p:ext>
            </p:extLst>
          </p:nvPr>
        </p:nvGraphicFramePr>
        <p:xfrm>
          <a:off x="3143229" y="1698953"/>
          <a:ext cx="6737863" cy="4456890"/>
        </p:xfrm>
        <a:graphic>
          <a:graphicData uri="http://schemas.openxmlformats.org/drawingml/2006/table">
            <a:tbl>
              <a:tblPr firstRow="1" bandRow="1">
                <a:tableStyleId>{5C22544A-7EE6-4342-B048-85BDC9FD1C3A}</a:tableStyleId>
              </a:tblPr>
              <a:tblGrid>
                <a:gridCol w="3884637">
                  <a:extLst>
                    <a:ext uri="{9D8B030D-6E8A-4147-A177-3AD203B41FA5}">
                      <a16:colId xmlns:a16="http://schemas.microsoft.com/office/drawing/2014/main" val="652291983"/>
                    </a:ext>
                  </a:extLst>
                </a:gridCol>
                <a:gridCol w="1468326">
                  <a:extLst>
                    <a:ext uri="{9D8B030D-6E8A-4147-A177-3AD203B41FA5}">
                      <a16:colId xmlns:a16="http://schemas.microsoft.com/office/drawing/2014/main" val="3799948656"/>
                    </a:ext>
                  </a:extLst>
                </a:gridCol>
                <a:gridCol w="1384900">
                  <a:extLst>
                    <a:ext uri="{9D8B030D-6E8A-4147-A177-3AD203B41FA5}">
                      <a16:colId xmlns:a16="http://schemas.microsoft.com/office/drawing/2014/main" val="2200723664"/>
                    </a:ext>
                  </a:extLst>
                </a:gridCol>
              </a:tblGrid>
              <a:tr h="445689">
                <a:tc>
                  <a:txBody>
                    <a:bodyPr/>
                    <a:lstStyle/>
                    <a:p>
                      <a:pPr algn="l" fontAlgn="b"/>
                      <a:r>
                        <a:rPr lang="en-IN" sz="2300" u="none" strike="noStrike" dirty="0">
                          <a:effectLst/>
                          <a:latin typeface="Calibri" panose="020F0502020204030204" pitchFamily="34" charset="0"/>
                          <a:cs typeface="Calibri" panose="020F0502020204030204" pitchFamily="34" charset="0"/>
                        </a:rPr>
                        <a:t>Mode </a:t>
                      </a:r>
                      <a:endParaRPr lang="en-IN" sz="2300" b="1" i="0" u="none" strike="noStrike" dirty="0">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rgbClr val="FFC000"/>
                    </a:solidFill>
                  </a:tcPr>
                </a:tc>
                <a:tc>
                  <a:txBody>
                    <a:bodyPr/>
                    <a:lstStyle/>
                    <a:p>
                      <a:pPr algn="l" fontAlgn="b"/>
                      <a:r>
                        <a:rPr lang="en-IN" sz="2300" u="none" strike="noStrike" dirty="0">
                          <a:effectLst/>
                          <a:latin typeface="Calibri" panose="020F0502020204030204" pitchFamily="34" charset="0"/>
                          <a:cs typeface="Calibri" panose="020F0502020204030204" pitchFamily="34" charset="0"/>
                        </a:rPr>
                        <a:t>Train </a:t>
                      </a:r>
                      <a:endParaRPr lang="en-IN" sz="2300" b="1" i="0" u="none" strike="noStrike" dirty="0">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rgbClr val="FFC000"/>
                    </a:solidFill>
                  </a:tcPr>
                </a:tc>
                <a:tc>
                  <a:txBody>
                    <a:bodyPr/>
                    <a:lstStyle/>
                    <a:p>
                      <a:pPr algn="l" fontAlgn="b"/>
                      <a:r>
                        <a:rPr lang="en-IN" sz="2300" u="none" strike="noStrike" dirty="0">
                          <a:effectLst/>
                          <a:latin typeface="Calibri" panose="020F0502020204030204" pitchFamily="34" charset="0"/>
                          <a:cs typeface="Calibri" panose="020F0502020204030204" pitchFamily="34" charset="0"/>
                        </a:rPr>
                        <a:t>Test </a:t>
                      </a:r>
                      <a:endParaRPr lang="en-IN" sz="2300" b="1" i="0" u="none" strike="noStrike" dirty="0">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rgbClr val="FFC000"/>
                    </a:solidFill>
                  </a:tcPr>
                </a:tc>
                <a:extLst>
                  <a:ext uri="{0D108BD9-81ED-4DB2-BD59-A6C34878D82A}">
                    <a16:rowId xmlns:a16="http://schemas.microsoft.com/office/drawing/2014/main" val="1845881247"/>
                  </a:ext>
                </a:extLst>
              </a:tr>
              <a:tr h="445689">
                <a:tc>
                  <a:txBody>
                    <a:bodyPr/>
                    <a:lstStyle/>
                    <a:p>
                      <a:pPr algn="l" fontAlgn="b"/>
                      <a:r>
                        <a:rPr lang="en-IN" sz="2300" u="none" strike="noStrike">
                          <a:effectLst/>
                          <a:latin typeface="Calibri" panose="020F0502020204030204" pitchFamily="34" charset="0"/>
                          <a:cs typeface="Calibri" panose="020F0502020204030204" pitchFamily="34" charset="0"/>
                        </a:rPr>
                        <a:t>LinearRegression</a:t>
                      </a:r>
                      <a:endParaRPr lang="en-IN" sz="2300" b="1"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a:effectLst/>
                          <a:latin typeface="Calibri" panose="020F0502020204030204" pitchFamily="34" charset="0"/>
                          <a:cs typeface="Calibri" panose="020F0502020204030204" pitchFamily="34" charset="0"/>
                        </a:rPr>
                        <a:t>1648175</a:t>
                      </a:r>
                      <a:endParaRPr lang="en-IN" sz="2300" b="0"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a:effectLst/>
                          <a:latin typeface="Calibri" panose="020F0502020204030204" pitchFamily="34" charset="0"/>
                          <a:cs typeface="Calibri" panose="020F0502020204030204" pitchFamily="34" charset="0"/>
                        </a:rPr>
                        <a:t>1621469</a:t>
                      </a:r>
                      <a:endParaRPr lang="en-IN" sz="2300" b="0"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extLst>
                  <a:ext uri="{0D108BD9-81ED-4DB2-BD59-A6C34878D82A}">
                    <a16:rowId xmlns:a16="http://schemas.microsoft.com/office/drawing/2014/main" val="3476748915"/>
                  </a:ext>
                </a:extLst>
              </a:tr>
              <a:tr h="445689">
                <a:tc>
                  <a:txBody>
                    <a:bodyPr/>
                    <a:lstStyle/>
                    <a:p>
                      <a:pPr algn="l" fontAlgn="b"/>
                      <a:r>
                        <a:rPr lang="en-IN" sz="2300" u="none" strike="noStrike">
                          <a:effectLst/>
                          <a:latin typeface="Calibri" panose="020F0502020204030204" pitchFamily="34" charset="0"/>
                          <a:cs typeface="Calibri" panose="020F0502020204030204" pitchFamily="34" charset="0"/>
                        </a:rPr>
                        <a:t>Lasso</a:t>
                      </a:r>
                      <a:endParaRPr lang="en-IN" sz="2300" b="1"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a:effectLst/>
                          <a:latin typeface="Calibri" panose="020F0502020204030204" pitchFamily="34" charset="0"/>
                          <a:cs typeface="Calibri" panose="020F0502020204030204" pitchFamily="34" charset="0"/>
                        </a:rPr>
                        <a:t>1650817</a:t>
                      </a:r>
                      <a:endParaRPr lang="en-IN" sz="2300" b="0"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a:effectLst/>
                          <a:latin typeface="Calibri" panose="020F0502020204030204" pitchFamily="34" charset="0"/>
                          <a:cs typeface="Calibri" panose="020F0502020204030204" pitchFamily="34" charset="0"/>
                        </a:rPr>
                        <a:t>1625415</a:t>
                      </a:r>
                      <a:endParaRPr lang="en-IN" sz="2300" b="0"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extLst>
                  <a:ext uri="{0D108BD9-81ED-4DB2-BD59-A6C34878D82A}">
                    <a16:rowId xmlns:a16="http://schemas.microsoft.com/office/drawing/2014/main" val="2504208898"/>
                  </a:ext>
                </a:extLst>
              </a:tr>
              <a:tr h="445689">
                <a:tc>
                  <a:txBody>
                    <a:bodyPr/>
                    <a:lstStyle/>
                    <a:p>
                      <a:pPr algn="l" fontAlgn="b"/>
                      <a:r>
                        <a:rPr lang="en-IN" sz="2300" u="none" strike="noStrike">
                          <a:effectLst/>
                          <a:latin typeface="Calibri" panose="020F0502020204030204" pitchFamily="34" charset="0"/>
                          <a:cs typeface="Calibri" panose="020F0502020204030204" pitchFamily="34" charset="0"/>
                        </a:rPr>
                        <a:t>Ridge</a:t>
                      </a:r>
                      <a:endParaRPr lang="en-IN" sz="2300" b="1"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dirty="0">
                          <a:effectLst/>
                          <a:latin typeface="Calibri" panose="020F0502020204030204" pitchFamily="34" charset="0"/>
                          <a:cs typeface="Calibri" panose="020F0502020204030204" pitchFamily="34" charset="0"/>
                        </a:rPr>
                        <a:t>1648168</a:t>
                      </a:r>
                      <a:endParaRPr lang="en-IN" sz="2300" b="0" i="0" u="none" strike="noStrike" dirty="0">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a:effectLst/>
                          <a:latin typeface="Calibri" panose="020F0502020204030204" pitchFamily="34" charset="0"/>
                          <a:cs typeface="Calibri" panose="020F0502020204030204" pitchFamily="34" charset="0"/>
                        </a:rPr>
                        <a:t>1621427</a:t>
                      </a:r>
                      <a:endParaRPr lang="en-IN" sz="2300" b="0"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extLst>
                  <a:ext uri="{0D108BD9-81ED-4DB2-BD59-A6C34878D82A}">
                    <a16:rowId xmlns:a16="http://schemas.microsoft.com/office/drawing/2014/main" val="342213119"/>
                  </a:ext>
                </a:extLst>
              </a:tr>
              <a:tr h="445689">
                <a:tc>
                  <a:txBody>
                    <a:bodyPr/>
                    <a:lstStyle/>
                    <a:p>
                      <a:pPr algn="l" fontAlgn="b"/>
                      <a:r>
                        <a:rPr lang="en-IN" sz="2300" u="none" strike="noStrike">
                          <a:effectLst/>
                          <a:latin typeface="Calibri" panose="020F0502020204030204" pitchFamily="34" charset="0"/>
                          <a:cs typeface="Calibri" panose="020F0502020204030204" pitchFamily="34" charset="0"/>
                        </a:rPr>
                        <a:t>ElasticNet</a:t>
                      </a:r>
                      <a:endParaRPr lang="en-IN" sz="2300" b="1"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dirty="0">
                          <a:effectLst/>
                          <a:latin typeface="Calibri" panose="020F0502020204030204" pitchFamily="34" charset="0"/>
                          <a:cs typeface="Calibri" panose="020F0502020204030204" pitchFamily="34" charset="0"/>
                        </a:rPr>
                        <a:t>1657845</a:t>
                      </a:r>
                      <a:endParaRPr lang="en-IN" sz="2300" b="0" i="0" u="none" strike="noStrike" dirty="0">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a:effectLst/>
                          <a:latin typeface="Calibri" panose="020F0502020204030204" pitchFamily="34" charset="0"/>
                          <a:cs typeface="Calibri" panose="020F0502020204030204" pitchFamily="34" charset="0"/>
                        </a:rPr>
                        <a:t>1633493</a:t>
                      </a:r>
                      <a:endParaRPr lang="en-IN" sz="2300" b="0"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extLst>
                  <a:ext uri="{0D108BD9-81ED-4DB2-BD59-A6C34878D82A}">
                    <a16:rowId xmlns:a16="http://schemas.microsoft.com/office/drawing/2014/main" val="2688482759"/>
                  </a:ext>
                </a:extLst>
              </a:tr>
              <a:tr h="445689">
                <a:tc>
                  <a:txBody>
                    <a:bodyPr/>
                    <a:lstStyle/>
                    <a:p>
                      <a:pPr algn="l" fontAlgn="b"/>
                      <a:r>
                        <a:rPr lang="en-IN" sz="2300" u="none" strike="noStrike" dirty="0" err="1">
                          <a:effectLst/>
                          <a:latin typeface="Calibri" panose="020F0502020204030204" pitchFamily="34" charset="0"/>
                          <a:cs typeface="Calibri" panose="020F0502020204030204" pitchFamily="34" charset="0"/>
                        </a:rPr>
                        <a:t>DecisionTreeRegressor</a:t>
                      </a:r>
                      <a:endParaRPr lang="en-IN" sz="2300" b="1" i="0" u="none" strike="noStrike" dirty="0">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a:effectLst/>
                          <a:latin typeface="Calibri" panose="020F0502020204030204" pitchFamily="34" charset="0"/>
                          <a:cs typeface="Calibri" panose="020F0502020204030204" pitchFamily="34" charset="0"/>
                        </a:rPr>
                        <a:t>0</a:t>
                      </a:r>
                      <a:endParaRPr lang="en-IN" sz="2300" b="0"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dirty="0">
                          <a:effectLst/>
                          <a:latin typeface="Calibri" panose="020F0502020204030204" pitchFamily="34" charset="0"/>
                          <a:cs typeface="Calibri" panose="020F0502020204030204" pitchFamily="34" charset="0"/>
                        </a:rPr>
                        <a:t>3274946</a:t>
                      </a:r>
                      <a:endParaRPr lang="en-IN" sz="2300" b="0" i="0" u="none" strike="noStrike" dirty="0">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extLst>
                  <a:ext uri="{0D108BD9-81ED-4DB2-BD59-A6C34878D82A}">
                    <a16:rowId xmlns:a16="http://schemas.microsoft.com/office/drawing/2014/main" val="1580510597"/>
                  </a:ext>
                </a:extLst>
              </a:tr>
              <a:tr h="445689">
                <a:tc>
                  <a:txBody>
                    <a:bodyPr/>
                    <a:lstStyle/>
                    <a:p>
                      <a:pPr algn="l" fontAlgn="b"/>
                      <a:r>
                        <a:rPr lang="en-IN" sz="2300" u="none" strike="noStrike">
                          <a:effectLst/>
                          <a:latin typeface="Calibri" panose="020F0502020204030204" pitchFamily="34" charset="0"/>
                          <a:cs typeface="Calibri" panose="020F0502020204030204" pitchFamily="34" charset="0"/>
                        </a:rPr>
                        <a:t>RandomForestRegressor</a:t>
                      </a:r>
                      <a:endParaRPr lang="en-IN" sz="2300" b="1"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a:effectLst/>
                          <a:latin typeface="Calibri" panose="020F0502020204030204" pitchFamily="34" charset="0"/>
                          <a:cs typeface="Calibri" panose="020F0502020204030204" pitchFamily="34" charset="0"/>
                        </a:rPr>
                        <a:t>243715.3</a:t>
                      </a:r>
                      <a:endParaRPr lang="en-IN" sz="2300" b="0"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dirty="0">
                          <a:effectLst/>
                          <a:latin typeface="Calibri" panose="020F0502020204030204" pitchFamily="34" charset="0"/>
                          <a:cs typeface="Calibri" panose="020F0502020204030204" pitchFamily="34" charset="0"/>
                        </a:rPr>
                        <a:t>1701963</a:t>
                      </a:r>
                      <a:endParaRPr lang="en-IN" sz="2300" b="0" i="0" u="none" strike="noStrike" dirty="0">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extLst>
                  <a:ext uri="{0D108BD9-81ED-4DB2-BD59-A6C34878D82A}">
                    <a16:rowId xmlns:a16="http://schemas.microsoft.com/office/drawing/2014/main" val="4005703584"/>
                  </a:ext>
                </a:extLst>
              </a:tr>
              <a:tr h="445689">
                <a:tc>
                  <a:txBody>
                    <a:bodyPr/>
                    <a:lstStyle/>
                    <a:p>
                      <a:pPr algn="l" fontAlgn="b"/>
                      <a:r>
                        <a:rPr lang="en-IN" sz="2300" u="none" strike="noStrike">
                          <a:effectLst/>
                          <a:latin typeface="Calibri" panose="020F0502020204030204" pitchFamily="34" charset="0"/>
                          <a:cs typeface="Calibri" panose="020F0502020204030204" pitchFamily="34" charset="0"/>
                        </a:rPr>
                        <a:t>AdaBoostRegressor</a:t>
                      </a:r>
                      <a:endParaRPr lang="en-IN" sz="2300" b="1"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a:effectLst/>
                          <a:latin typeface="Calibri" panose="020F0502020204030204" pitchFamily="34" charset="0"/>
                          <a:cs typeface="Calibri" panose="020F0502020204030204" pitchFamily="34" charset="0"/>
                        </a:rPr>
                        <a:t>2181381</a:t>
                      </a:r>
                      <a:endParaRPr lang="en-IN" sz="2300" b="0"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dirty="0">
                          <a:effectLst/>
                          <a:latin typeface="Calibri" panose="020F0502020204030204" pitchFamily="34" charset="0"/>
                          <a:cs typeface="Calibri" panose="020F0502020204030204" pitchFamily="34" charset="0"/>
                        </a:rPr>
                        <a:t>2146481</a:t>
                      </a:r>
                      <a:endParaRPr lang="en-IN" sz="2300" b="0" i="0" u="none" strike="noStrike" dirty="0">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extLst>
                  <a:ext uri="{0D108BD9-81ED-4DB2-BD59-A6C34878D82A}">
                    <a16:rowId xmlns:a16="http://schemas.microsoft.com/office/drawing/2014/main" val="3263784387"/>
                  </a:ext>
                </a:extLst>
              </a:tr>
              <a:tr h="445689">
                <a:tc>
                  <a:txBody>
                    <a:bodyPr/>
                    <a:lstStyle/>
                    <a:p>
                      <a:pPr algn="l" fontAlgn="b"/>
                      <a:r>
                        <a:rPr lang="en-IN" sz="2300" u="none" strike="noStrike">
                          <a:effectLst/>
                          <a:latin typeface="Calibri" panose="020F0502020204030204" pitchFamily="34" charset="0"/>
                          <a:cs typeface="Calibri" panose="020F0502020204030204" pitchFamily="34" charset="0"/>
                        </a:rPr>
                        <a:t>GradientBoostingRegressor</a:t>
                      </a:r>
                      <a:endParaRPr lang="en-IN" sz="2300" b="1"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a:effectLst/>
                          <a:latin typeface="Calibri" panose="020F0502020204030204" pitchFamily="34" charset="0"/>
                          <a:cs typeface="Calibri" panose="020F0502020204030204" pitchFamily="34" charset="0"/>
                        </a:rPr>
                        <a:t>1617175</a:t>
                      </a:r>
                      <a:endParaRPr lang="en-IN" sz="2300" b="0"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dirty="0">
                          <a:effectLst/>
                          <a:latin typeface="Calibri" panose="020F0502020204030204" pitchFamily="34" charset="0"/>
                          <a:cs typeface="Calibri" panose="020F0502020204030204" pitchFamily="34" charset="0"/>
                        </a:rPr>
                        <a:t>1603619</a:t>
                      </a:r>
                      <a:endParaRPr lang="en-IN" sz="2300" b="0" i="0" u="none" strike="noStrike" dirty="0">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extLst>
                  <a:ext uri="{0D108BD9-81ED-4DB2-BD59-A6C34878D82A}">
                    <a16:rowId xmlns:a16="http://schemas.microsoft.com/office/drawing/2014/main" val="2428844491"/>
                  </a:ext>
                </a:extLst>
              </a:tr>
              <a:tr h="445689">
                <a:tc>
                  <a:txBody>
                    <a:bodyPr/>
                    <a:lstStyle/>
                    <a:p>
                      <a:pPr algn="l" fontAlgn="b"/>
                      <a:r>
                        <a:rPr lang="en-IN" sz="2300" u="none" strike="noStrike">
                          <a:effectLst/>
                          <a:latin typeface="Calibri" panose="020F0502020204030204" pitchFamily="34" charset="0"/>
                          <a:cs typeface="Calibri" panose="020F0502020204030204" pitchFamily="34" charset="0"/>
                        </a:rPr>
                        <a:t>KNeighborsRegressor</a:t>
                      </a:r>
                      <a:endParaRPr lang="en-IN" sz="2300" b="1"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a:effectLst/>
                          <a:latin typeface="Calibri" panose="020F0502020204030204" pitchFamily="34" charset="0"/>
                          <a:cs typeface="Calibri" panose="020F0502020204030204" pitchFamily="34" charset="0"/>
                        </a:rPr>
                        <a:t>1312619</a:t>
                      </a:r>
                      <a:endParaRPr lang="en-IN" sz="2300" b="0" i="0" u="none" strike="noStrike">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tc>
                  <a:txBody>
                    <a:bodyPr/>
                    <a:lstStyle/>
                    <a:p>
                      <a:pPr algn="l" fontAlgn="b"/>
                      <a:r>
                        <a:rPr lang="en-IN" sz="2300" u="none" strike="noStrike" dirty="0">
                          <a:effectLst/>
                          <a:latin typeface="Calibri" panose="020F0502020204030204" pitchFamily="34" charset="0"/>
                          <a:cs typeface="Calibri" panose="020F0502020204030204" pitchFamily="34" charset="0"/>
                        </a:rPr>
                        <a:t>1927129</a:t>
                      </a:r>
                      <a:endParaRPr lang="en-IN" sz="2300" b="0" i="0" u="none" strike="noStrike" dirty="0">
                        <a:solidFill>
                          <a:srgbClr val="000000"/>
                        </a:solidFill>
                        <a:effectLst/>
                        <a:latin typeface="Calibri" panose="020F0502020204030204" pitchFamily="34" charset="0"/>
                        <a:cs typeface="Calibri" panose="020F0502020204030204" pitchFamily="34" charset="0"/>
                      </a:endParaRPr>
                    </a:p>
                  </a:txBody>
                  <a:tcPr marL="18539" marR="18539" marT="18539" marB="0" anchor="b">
                    <a:solidFill>
                      <a:schemeClr val="bg1"/>
                    </a:solidFill>
                  </a:tcPr>
                </a:tc>
                <a:extLst>
                  <a:ext uri="{0D108BD9-81ED-4DB2-BD59-A6C34878D82A}">
                    <a16:rowId xmlns:a16="http://schemas.microsoft.com/office/drawing/2014/main" val="1423760617"/>
                  </a:ext>
                </a:extLst>
              </a:tr>
            </a:tbl>
          </a:graphicData>
        </a:graphic>
      </p:graphicFrame>
    </p:spTree>
    <p:extLst>
      <p:ext uri="{BB962C8B-B14F-4D97-AF65-F5344CB8AC3E}">
        <p14:creationId xmlns:p14="http://schemas.microsoft.com/office/powerpoint/2010/main" val="389691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688C3-FC61-334D-8DD6-1D4D265AF83F}"/>
              </a:ext>
            </a:extLst>
          </p:cNvPr>
          <p:cNvSpPr>
            <a:spLocks noGrp="1"/>
          </p:cNvSpPr>
          <p:nvPr>
            <p:ph type="title"/>
          </p:nvPr>
        </p:nvSpPr>
        <p:spPr>
          <a:xfrm>
            <a:off x="1077362" y="720434"/>
            <a:ext cx="9950103" cy="641438"/>
          </a:xfrm>
        </p:spPr>
        <p:txBody>
          <a:bodyPr/>
          <a:lstStyle/>
          <a:p>
            <a:r>
              <a:rPr lang="en-US" dirty="0">
                <a:latin typeface="Calibri" panose="020F0502020204030204" pitchFamily="34" charset="0"/>
                <a:cs typeface="Calibri" panose="020F0502020204030204" pitchFamily="34" charset="0"/>
              </a:rPr>
              <a:t>Business Benefits</a:t>
            </a:r>
          </a:p>
        </p:txBody>
      </p:sp>
      <p:sp>
        <p:nvSpPr>
          <p:cNvPr id="3" name="Content Placeholder 2">
            <a:extLst>
              <a:ext uri="{FF2B5EF4-FFF2-40B4-BE49-F238E27FC236}">
                <a16:creationId xmlns:a16="http://schemas.microsoft.com/office/drawing/2014/main" id="{7BF97C28-81B8-1C46-A6EC-A346A2986784}"/>
              </a:ext>
            </a:extLst>
          </p:cNvPr>
          <p:cNvSpPr>
            <a:spLocks noGrp="1"/>
          </p:cNvSpPr>
          <p:nvPr>
            <p:ph idx="1"/>
          </p:nvPr>
        </p:nvSpPr>
        <p:spPr/>
        <p:txBody>
          <a:bodyPr/>
          <a:lstStyle/>
          <a:p>
            <a:r>
              <a:rPr lang="en-US" dirty="0">
                <a:latin typeface="Calibri" panose="020F0502020204030204" pitchFamily="34" charset="0"/>
                <a:cs typeface="Calibri" panose="020F0502020204030204" pitchFamily="34" charset="0"/>
              </a:rPr>
              <a:t>Business has to focus on the feature which is highly improve the sales that is solid evident with few of the outlets have shown the considerable business improvement by focusing on the highly positively  correlated feature on the sales.</a:t>
            </a:r>
          </a:p>
        </p:txBody>
      </p:sp>
    </p:spTree>
    <p:extLst>
      <p:ext uri="{BB962C8B-B14F-4D97-AF65-F5344CB8AC3E}">
        <p14:creationId xmlns:p14="http://schemas.microsoft.com/office/powerpoint/2010/main" val="290240003"/>
      </p:ext>
    </p:extLst>
  </p:cSld>
  <p:clrMapOvr>
    <a:masterClrMapping/>
  </p:clrMapOvr>
</p:sld>
</file>

<file path=ppt/theme/theme1.xml><?xml version="1.0" encoding="utf-8"?>
<a:theme xmlns:a="http://schemas.openxmlformats.org/drawingml/2006/main" name="BlocksVTI">
  <a:themeElements>
    <a:clrScheme name="AnalogousFromLightSeedLeftStep">
      <a:dk1>
        <a:srgbClr val="000000"/>
      </a:dk1>
      <a:lt1>
        <a:srgbClr val="FFFFFF"/>
      </a:lt1>
      <a:dk2>
        <a:srgbClr val="2A2441"/>
      </a:dk2>
      <a:lt2>
        <a:srgbClr val="E7E8E2"/>
      </a:lt2>
      <a:accent1>
        <a:srgbClr val="856EEE"/>
      </a:accent1>
      <a:accent2>
        <a:srgbClr val="4E73EB"/>
      </a:accent2>
      <a:accent3>
        <a:srgbClr val="40AEE9"/>
      </a:accent3>
      <a:accent4>
        <a:srgbClr val="37B3AB"/>
      </a:accent4>
      <a:accent5>
        <a:srgbClr val="33BA79"/>
      </a:accent5>
      <a:accent6>
        <a:srgbClr val="2DBB3B"/>
      </a:accent6>
      <a:hlink>
        <a:srgbClr val="7E8852"/>
      </a:hlink>
      <a:folHlink>
        <a:srgbClr val="7F7F7F"/>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sVTI" id="{31656FE6-20D8-4105-85EA-706EC9332BE9}" vid="{039DFFC9-9B25-4063-9235-B287A446F509}"/>
    </a:ext>
  </a:extLst>
</a:theme>
</file>

<file path=docProps/app.xml><?xml version="1.0" encoding="utf-8"?>
<Properties xmlns="http://schemas.openxmlformats.org/officeDocument/2006/extended-properties" xmlns:vt="http://schemas.openxmlformats.org/officeDocument/2006/docPropsVTypes">
  <TotalTime>312</TotalTime>
  <Words>424</Words>
  <Application>Microsoft Office PowerPoint</Application>
  <PresentationFormat>Widescreen</PresentationFormat>
  <Paragraphs>83</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Avenir Next LT Pro</vt:lpstr>
      <vt:lpstr>Avenir Next LT Pro Light</vt:lpstr>
      <vt:lpstr>Calibri</vt:lpstr>
      <vt:lpstr>BlocksVTI</vt:lpstr>
      <vt:lpstr>Machine Learning - Hackathon</vt:lpstr>
      <vt:lpstr>Problem Statement</vt:lpstr>
      <vt:lpstr>Scope of this project</vt:lpstr>
      <vt:lpstr>Insights </vt:lpstr>
      <vt:lpstr>Observation </vt:lpstr>
      <vt:lpstr>Model Scope</vt:lpstr>
      <vt:lpstr>Below are the listed features which tuning the sales prediction.</vt:lpstr>
      <vt:lpstr>Model Comparison </vt:lpstr>
      <vt:lpstr>Business Benefits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Mega Mart Sales Prediction</dc:title>
  <dc:creator>Microsoft Office User</dc:creator>
  <cp:lastModifiedBy>Mohamed Suhaib</cp:lastModifiedBy>
  <cp:revision>6</cp:revision>
  <dcterms:created xsi:type="dcterms:W3CDTF">2021-10-24T08:28:21Z</dcterms:created>
  <dcterms:modified xsi:type="dcterms:W3CDTF">2021-10-27T16:02:58Z</dcterms:modified>
</cp:coreProperties>
</file>

<file path=docProps/thumbnail.jpeg>
</file>